
<file path=[Content_Types].xml><?xml version="1.0" encoding="utf-8"?>
<Types xmlns="http://schemas.openxmlformats.org/package/2006/content-types">
  <Default Extension="wav" ContentType="audio/x-wav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456" r:id="rId3"/>
    <p:sldId id="2457" r:id="rId4"/>
    <p:sldId id="1810" r:id="rId5"/>
    <p:sldId id="1811" r:id="rId6"/>
    <p:sldId id="1215" r:id="rId7"/>
    <p:sldId id="2215" r:id="rId8"/>
    <p:sldId id="2280" r:id="rId9"/>
    <p:sldId id="2281" r:id="rId10"/>
    <p:sldId id="2289" r:id="rId11"/>
    <p:sldId id="2290" r:id="rId12"/>
    <p:sldId id="2291" r:id="rId13"/>
    <p:sldId id="1980" r:id="rId15"/>
    <p:sldId id="1982" r:id="rId16"/>
    <p:sldId id="1983" r:id="rId17"/>
    <p:sldId id="2292" r:id="rId18"/>
    <p:sldId id="2293" r:id="rId19"/>
    <p:sldId id="2294" r:id="rId20"/>
    <p:sldId id="1981" r:id="rId21"/>
    <p:sldId id="2295" r:id="rId22"/>
    <p:sldId id="1989" r:id="rId23"/>
    <p:sldId id="1984" r:id="rId24"/>
    <p:sldId id="1990" r:id="rId25"/>
    <p:sldId id="1991" r:id="rId26"/>
    <p:sldId id="1992" r:id="rId27"/>
    <p:sldId id="2296" r:id="rId28"/>
    <p:sldId id="1994" r:id="rId29"/>
    <p:sldId id="2297" r:id="rId30"/>
    <p:sldId id="1293" r:id="rId31"/>
    <p:sldId id="2356" r:id="rId32"/>
    <p:sldId id="2357" r:id="rId33"/>
    <p:sldId id="2358" r:id="rId34"/>
    <p:sldId id="2366" r:id="rId35"/>
    <p:sldId id="2143" r:id="rId36"/>
    <p:sldId id="2367" r:id="rId37"/>
    <p:sldId id="2368" r:id="rId38"/>
    <p:sldId id="2146" r:id="rId39"/>
    <p:sldId id="2369" r:id="rId40"/>
    <p:sldId id="2370" r:id="rId41"/>
    <p:sldId id="2371" r:id="rId42"/>
    <p:sldId id="2373" r:id="rId43"/>
    <p:sldId id="2374" r:id="rId44"/>
    <p:sldId id="2375" r:id="rId45"/>
    <p:sldId id="2376" r:id="rId46"/>
    <p:sldId id="2377" r:id="rId47"/>
    <p:sldId id="2378" r:id="rId48"/>
    <p:sldId id="2379" r:id="rId49"/>
    <p:sldId id="2380" r:id="rId50"/>
    <p:sldId id="2372" r:id="rId51"/>
    <p:sldId id="2382" r:id="rId52"/>
    <p:sldId id="2383" r:id="rId53"/>
    <p:sldId id="2156" r:id="rId54"/>
    <p:sldId id="2390" r:id="rId55"/>
    <p:sldId id="2158" r:id="rId56"/>
    <p:sldId id="2391" r:id="rId57"/>
    <p:sldId id="2392" r:id="rId58"/>
    <p:sldId id="2393" r:id="rId59"/>
    <p:sldId id="2159" r:id="rId60"/>
    <p:sldId id="2160" r:id="rId61"/>
    <p:sldId id="2161" r:id="rId62"/>
    <p:sldId id="2162" r:id="rId63"/>
    <p:sldId id="2163" r:id="rId64"/>
    <p:sldId id="2439" r:id="rId65"/>
    <p:sldId id="2144" r:id="rId66"/>
    <p:sldId id="2203" r:id="rId67"/>
    <p:sldId id="2432" r:id="rId68"/>
    <p:sldId id="2433" r:id="rId69"/>
    <p:sldId id="2434" r:id="rId70"/>
    <p:sldId id="2436" r:id="rId71"/>
    <p:sldId id="2435" r:id="rId72"/>
    <p:sldId id="2437" r:id="rId73"/>
    <p:sldId id="2438" r:id="rId74"/>
    <p:sldId id="2451" r:id="rId75"/>
    <p:sldId id="2452" r:id="rId76"/>
    <p:sldId id="2453" r:id="rId77"/>
    <p:sldId id="2206" r:id="rId78"/>
    <p:sldId id="472" r:id="rId79"/>
  </p:sldIdLst>
  <p:sldSz cx="12192000" cy="6858000"/>
  <p:notesSz cx="6858000" cy="9144000"/>
  <p:custDataLst>
    <p:tags r:id="rId8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张 泽元" initials="张" lastIdx="1" clrIdx="0"/>
  <p:cmAuthor id="7" name="Taylor Hartwell" initials="TH [6]" lastIdx="1" clrIdx="6"/>
  <p:cmAuthor id="1" name="陈宣霖" initials="陈" lastIdx="1" clrIdx="0"/>
  <p:cmAuthor id="2" name="作者" initials="A" lastIdx="1" clrIdx="1"/>
  <p:cmAuthor id="4" name="DTY" initials="D" lastIdx="1" clrIdx="7"/>
  <p:cmAuthor id="5" name="未知用户11" initials="未知用户11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AF3FA"/>
    <a:srgbClr val="58B6E5"/>
    <a:srgbClr val="C00000"/>
    <a:srgbClr val="E2AEAB"/>
    <a:srgbClr val="F1E8EA"/>
    <a:srgbClr val="B8975A"/>
    <a:srgbClr val="E2DDE5"/>
    <a:srgbClr val="C6E1F2"/>
    <a:srgbClr val="E1D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2" d="100"/>
          <a:sy n="82" d="100"/>
        </p:scale>
        <p:origin x="773" y="67"/>
      </p:cViewPr>
      <p:guideLst>
        <p:guide orient="horz" pos="2261"/>
        <p:guide pos="358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4" Type="http://schemas.openxmlformats.org/officeDocument/2006/relationships/tags" Target="tags/tag455.xml"/><Relationship Id="rId83" Type="http://schemas.openxmlformats.org/officeDocument/2006/relationships/commentAuthors" Target="commentAuthors.xml"/><Relationship Id="rId82" Type="http://schemas.openxmlformats.org/officeDocument/2006/relationships/tableStyles" Target="tableStyles.xml"/><Relationship Id="rId81" Type="http://schemas.openxmlformats.org/officeDocument/2006/relationships/viewProps" Target="viewProps.xml"/><Relationship Id="rId80" Type="http://schemas.openxmlformats.org/officeDocument/2006/relationships/presProps" Target="presProps.xml"/><Relationship Id="rId8" Type="http://schemas.openxmlformats.org/officeDocument/2006/relationships/slide" Target="slides/slide6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5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4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audio1.wav>
</file>

<file path=ppt/media/audio2.wav>
</file>

<file path=ppt/media/audio3.wav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信2742986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tags" Target="../tags/tag62.xml"/><Relationship Id="rId20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60.xml"/><Relationship Id="rId18" Type="http://schemas.openxmlformats.org/officeDocument/2006/relationships/tags" Target="../tags/tag59.xml"/><Relationship Id="rId17" Type="http://schemas.openxmlformats.org/officeDocument/2006/relationships/tags" Target="../tags/tag58.xml"/><Relationship Id="rId16" Type="http://schemas.openxmlformats.org/officeDocument/2006/relationships/tags" Target="../tags/tag57.xml"/><Relationship Id="rId15" Type="http://schemas.openxmlformats.org/officeDocument/2006/relationships/image" Target="../media/image1.pn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21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179.xml"/><Relationship Id="rId2" Type="http://schemas.openxmlformats.org/officeDocument/2006/relationships/image" Target="../media/image4.png"/><Relationship Id="rId1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audio" Target="../media/audio2.wav"/><Relationship Id="rId3" Type="http://schemas.openxmlformats.org/officeDocument/2006/relationships/tags" Target="../tags/tag180.xml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tags" Target="../tags/tag181.xml"/><Relationship Id="rId4" Type="http://schemas.openxmlformats.org/officeDocument/2006/relationships/image" Target="../media/image26.png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tags" Target="../tags/tag182.xml"/><Relationship Id="rId4" Type="http://schemas.openxmlformats.org/officeDocument/2006/relationships/image" Target="../media/image34.png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183.xml"/><Relationship Id="rId2" Type="http://schemas.openxmlformats.org/officeDocument/2006/relationships/image" Target="../media/image4.png"/><Relationship Id="rId1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184.xml"/><Relationship Id="rId3" Type="http://schemas.openxmlformats.org/officeDocument/2006/relationships/image" Target="../media/image35.png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185.xml"/><Relationship Id="rId3" Type="http://schemas.openxmlformats.org/officeDocument/2006/relationships/image" Target="../media/image35.png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tags" Target="../tags/tag186.xml"/><Relationship Id="rId4" Type="http://schemas.openxmlformats.org/officeDocument/2006/relationships/image" Target="../media/image26.png"/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187.xml"/><Relationship Id="rId2" Type="http://schemas.openxmlformats.org/officeDocument/2006/relationships/image" Target="../media/image4.png"/><Relationship Id="rId1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audio" Target="../media/audio2.wav"/><Relationship Id="rId3" Type="http://schemas.openxmlformats.org/officeDocument/2006/relationships/tags" Target="../tags/tag188.xml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90.xml"/><Relationship Id="rId5" Type="http://schemas.openxmlformats.org/officeDocument/2006/relationships/image" Target="../media/image4.png"/><Relationship Id="rId4" Type="http://schemas.openxmlformats.org/officeDocument/2006/relationships/image" Target="../media/image41.png"/><Relationship Id="rId3" Type="http://schemas.openxmlformats.org/officeDocument/2006/relationships/image" Target="../media/image40.png"/><Relationship Id="rId2" Type="http://schemas.openxmlformats.org/officeDocument/2006/relationships/image" Target="../media/image39.jpeg"/><Relationship Id="rId1" Type="http://schemas.openxmlformats.org/officeDocument/2006/relationships/tags" Target="../tags/tag189.xml"/></Relationships>
</file>

<file path=ppt/slides/_rels/slide27.xml.rels><?xml version="1.0" encoding="UTF-8" standalone="yes"?>
<Relationships xmlns="http://schemas.openxmlformats.org/package/2006/relationships"><Relationship Id="rId99" Type="http://schemas.openxmlformats.org/officeDocument/2006/relationships/tags" Target="../tags/tag287.xml"/><Relationship Id="rId98" Type="http://schemas.openxmlformats.org/officeDocument/2006/relationships/tags" Target="../tags/tag286.xml"/><Relationship Id="rId97" Type="http://schemas.openxmlformats.org/officeDocument/2006/relationships/tags" Target="../tags/tag285.xml"/><Relationship Id="rId96" Type="http://schemas.openxmlformats.org/officeDocument/2006/relationships/tags" Target="../tags/tag284.xml"/><Relationship Id="rId95" Type="http://schemas.openxmlformats.org/officeDocument/2006/relationships/tags" Target="../tags/tag283.xml"/><Relationship Id="rId94" Type="http://schemas.openxmlformats.org/officeDocument/2006/relationships/tags" Target="../tags/tag282.xml"/><Relationship Id="rId93" Type="http://schemas.openxmlformats.org/officeDocument/2006/relationships/tags" Target="../tags/tag281.xml"/><Relationship Id="rId92" Type="http://schemas.openxmlformats.org/officeDocument/2006/relationships/tags" Target="../tags/tag280.xml"/><Relationship Id="rId91" Type="http://schemas.openxmlformats.org/officeDocument/2006/relationships/tags" Target="../tags/tag279.xml"/><Relationship Id="rId90" Type="http://schemas.openxmlformats.org/officeDocument/2006/relationships/tags" Target="../tags/tag278.xml"/><Relationship Id="rId9" Type="http://schemas.openxmlformats.org/officeDocument/2006/relationships/tags" Target="../tags/tag197.xml"/><Relationship Id="rId89" Type="http://schemas.openxmlformats.org/officeDocument/2006/relationships/tags" Target="../tags/tag277.xml"/><Relationship Id="rId88" Type="http://schemas.openxmlformats.org/officeDocument/2006/relationships/tags" Target="../tags/tag276.xml"/><Relationship Id="rId87" Type="http://schemas.openxmlformats.org/officeDocument/2006/relationships/tags" Target="../tags/tag275.xml"/><Relationship Id="rId86" Type="http://schemas.openxmlformats.org/officeDocument/2006/relationships/tags" Target="../tags/tag274.xml"/><Relationship Id="rId85" Type="http://schemas.openxmlformats.org/officeDocument/2006/relationships/tags" Target="../tags/tag273.xml"/><Relationship Id="rId84" Type="http://schemas.openxmlformats.org/officeDocument/2006/relationships/tags" Target="../tags/tag272.xml"/><Relationship Id="rId83" Type="http://schemas.openxmlformats.org/officeDocument/2006/relationships/tags" Target="../tags/tag271.xml"/><Relationship Id="rId82" Type="http://schemas.openxmlformats.org/officeDocument/2006/relationships/tags" Target="../tags/tag270.xml"/><Relationship Id="rId81" Type="http://schemas.openxmlformats.org/officeDocument/2006/relationships/tags" Target="../tags/tag269.xml"/><Relationship Id="rId80" Type="http://schemas.openxmlformats.org/officeDocument/2006/relationships/tags" Target="../tags/tag268.xml"/><Relationship Id="rId8" Type="http://schemas.openxmlformats.org/officeDocument/2006/relationships/tags" Target="../tags/tag196.xml"/><Relationship Id="rId79" Type="http://schemas.openxmlformats.org/officeDocument/2006/relationships/tags" Target="../tags/tag267.xml"/><Relationship Id="rId78" Type="http://schemas.openxmlformats.org/officeDocument/2006/relationships/tags" Target="../tags/tag266.xml"/><Relationship Id="rId77" Type="http://schemas.openxmlformats.org/officeDocument/2006/relationships/tags" Target="../tags/tag265.xml"/><Relationship Id="rId76" Type="http://schemas.openxmlformats.org/officeDocument/2006/relationships/tags" Target="../tags/tag264.xml"/><Relationship Id="rId75" Type="http://schemas.openxmlformats.org/officeDocument/2006/relationships/tags" Target="../tags/tag263.xml"/><Relationship Id="rId74" Type="http://schemas.openxmlformats.org/officeDocument/2006/relationships/tags" Target="../tags/tag262.xml"/><Relationship Id="rId73" Type="http://schemas.openxmlformats.org/officeDocument/2006/relationships/tags" Target="../tags/tag261.xml"/><Relationship Id="rId72" Type="http://schemas.openxmlformats.org/officeDocument/2006/relationships/tags" Target="../tags/tag260.xml"/><Relationship Id="rId71" Type="http://schemas.openxmlformats.org/officeDocument/2006/relationships/tags" Target="../tags/tag259.xml"/><Relationship Id="rId70" Type="http://schemas.openxmlformats.org/officeDocument/2006/relationships/tags" Target="../tags/tag258.xml"/><Relationship Id="rId7" Type="http://schemas.openxmlformats.org/officeDocument/2006/relationships/tags" Target="../tags/tag195.xml"/><Relationship Id="rId69" Type="http://schemas.openxmlformats.org/officeDocument/2006/relationships/tags" Target="../tags/tag257.xml"/><Relationship Id="rId68" Type="http://schemas.openxmlformats.org/officeDocument/2006/relationships/tags" Target="../tags/tag256.xml"/><Relationship Id="rId67" Type="http://schemas.openxmlformats.org/officeDocument/2006/relationships/tags" Target="../tags/tag255.xml"/><Relationship Id="rId66" Type="http://schemas.openxmlformats.org/officeDocument/2006/relationships/tags" Target="../tags/tag254.xml"/><Relationship Id="rId65" Type="http://schemas.openxmlformats.org/officeDocument/2006/relationships/tags" Target="../tags/tag253.xml"/><Relationship Id="rId64" Type="http://schemas.openxmlformats.org/officeDocument/2006/relationships/tags" Target="../tags/tag252.xml"/><Relationship Id="rId63" Type="http://schemas.openxmlformats.org/officeDocument/2006/relationships/tags" Target="../tags/tag251.xml"/><Relationship Id="rId62" Type="http://schemas.openxmlformats.org/officeDocument/2006/relationships/tags" Target="../tags/tag250.xml"/><Relationship Id="rId61" Type="http://schemas.openxmlformats.org/officeDocument/2006/relationships/tags" Target="../tags/tag249.xml"/><Relationship Id="rId60" Type="http://schemas.openxmlformats.org/officeDocument/2006/relationships/tags" Target="../tags/tag248.xml"/><Relationship Id="rId6" Type="http://schemas.openxmlformats.org/officeDocument/2006/relationships/tags" Target="../tags/tag194.xml"/><Relationship Id="rId59" Type="http://schemas.openxmlformats.org/officeDocument/2006/relationships/tags" Target="../tags/tag247.xml"/><Relationship Id="rId58" Type="http://schemas.openxmlformats.org/officeDocument/2006/relationships/tags" Target="../tags/tag246.xml"/><Relationship Id="rId57" Type="http://schemas.openxmlformats.org/officeDocument/2006/relationships/tags" Target="../tags/tag245.xml"/><Relationship Id="rId56" Type="http://schemas.openxmlformats.org/officeDocument/2006/relationships/tags" Target="../tags/tag244.xml"/><Relationship Id="rId55" Type="http://schemas.openxmlformats.org/officeDocument/2006/relationships/tags" Target="../tags/tag243.xml"/><Relationship Id="rId54" Type="http://schemas.openxmlformats.org/officeDocument/2006/relationships/tags" Target="../tags/tag242.xml"/><Relationship Id="rId53" Type="http://schemas.openxmlformats.org/officeDocument/2006/relationships/tags" Target="../tags/tag241.xml"/><Relationship Id="rId52" Type="http://schemas.openxmlformats.org/officeDocument/2006/relationships/tags" Target="../tags/tag240.xml"/><Relationship Id="rId51" Type="http://schemas.openxmlformats.org/officeDocument/2006/relationships/tags" Target="../tags/tag239.xml"/><Relationship Id="rId50" Type="http://schemas.openxmlformats.org/officeDocument/2006/relationships/tags" Target="../tags/tag238.xml"/><Relationship Id="rId5" Type="http://schemas.openxmlformats.org/officeDocument/2006/relationships/tags" Target="../tags/tag193.xml"/><Relationship Id="rId49" Type="http://schemas.openxmlformats.org/officeDocument/2006/relationships/tags" Target="../tags/tag237.xml"/><Relationship Id="rId48" Type="http://schemas.openxmlformats.org/officeDocument/2006/relationships/tags" Target="../tags/tag236.xml"/><Relationship Id="rId47" Type="http://schemas.openxmlformats.org/officeDocument/2006/relationships/tags" Target="../tags/tag235.xml"/><Relationship Id="rId46" Type="http://schemas.openxmlformats.org/officeDocument/2006/relationships/tags" Target="../tags/tag234.xml"/><Relationship Id="rId45" Type="http://schemas.openxmlformats.org/officeDocument/2006/relationships/tags" Target="../tags/tag233.xml"/><Relationship Id="rId44" Type="http://schemas.openxmlformats.org/officeDocument/2006/relationships/tags" Target="../tags/tag232.xml"/><Relationship Id="rId43" Type="http://schemas.openxmlformats.org/officeDocument/2006/relationships/tags" Target="../tags/tag231.xml"/><Relationship Id="rId42" Type="http://schemas.openxmlformats.org/officeDocument/2006/relationships/tags" Target="../tags/tag230.xml"/><Relationship Id="rId41" Type="http://schemas.openxmlformats.org/officeDocument/2006/relationships/tags" Target="../tags/tag229.xml"/><Relationship Id="rId40" Type="http://schemas.openxmlformats.org/officeDocument/2006/relationships/tags" Target="../tags/tag228.xml"/><Relationship Id="rId4" Type="http://schemas.openxmlformats.org/officeDocument/2006/relationships/tags" Target="../tags/tag192.xml"/><Relationship Id="rId39" Type="http://schemas.openxmlformats.org/officeDocument/2006/relationships/tags" Target="../tags/tag227.xml"/><Relationship Id="rId38" Type="http://schemas.openxmlformats.org/officeDocument/2006/relationships/tags" Target="../tags/tag226.xml"/><Relationship Id="rId37" Type="http://schemas.openxmlformats.org/officeDocument/2006/relationships/tags" Target="../tags/tag225.xml"/><Relationship Id="rId36" Type="http://schemas.openxmlformats.org/officeDocument/2006/relationships/tags" Target="../tags/tag224.xml"/><Relationship Id="rId35" Type="http://schemas.openxmlformats.org/officeDocument/2006/relationships/tags" Target="../tags/tag223.xml"/><Relationship Id="rId34" Type="http://schemas.openxmlformats.org/officeDocument/2006/relationships/tags" Target="../tags/tag222.xml"/><Relationship Id="rId33" Type="http://schemas.openxmlformats.org/officeDocument/2006/relationships/tags" Target="../tags/tag221.xml"/><Relationship Id="rId32" Type="http://schemas.openxmlformats.org/officeDocument/2006/relationships/tags" Target="../tags/tag220.xml"/><Relationship Id="rId31" Type="http://schemas.openxmlformats.org/officeDocument/2006/relationships/tags" Target="../tags/tag219.xml"/><Relationship Id="rId30" Type="http://schemas.openxmlformats.org/officeDocument/2006/relationships/tags" Target="../tags/tag218.xml"/><Relationship Id="rId3" Type="http://schemas.openxmlformats.org/officeDocument/2006/relationships/tags" Target="../tags/tag191.xml"/><Relationship Id="rId29" Type="http://schemas.openxmlformats.org/officeDocument/2006/relationships/tags" Target="../tags/tag217.xml"/><Relationship Id="rId28" Type="http://schemas.openxmlformats.org/officeDocument/2006/relationships/tags" Target="../tags/tag216.xml"/><Relationship Id="rId27" Type="http://schemas.openxmlformats.org/officeDocument/2006/relationships/tags" Target="../tags/tag215.xml"/><Relationship Id="rId26" Type="http://schemas.openxmlformats.org/officeDocument/2006/relationships/tags" Target="../tags/tag214.xml"/><Relationship Id="rId25" Type="http://schemas.openxmlformats.org/officeDocument/2006/relationships/tags" Target="../tags/tag213.xml"/><Relationship Id="rId24" Type="http://schemas.openxmlformats.org/officeDocument/2006/relationships/tags" Target="../tags/tag212.xml"/><Relationship Id="rId23" Type="http://schemas.openxmlformats.org/officeDocument/2006/relationships/tags" Target="../tags/tag211.xml"/><Relationship Id="rId22" Type="http://schemas.openxmlformats.org/officeDocument/2006/relationships/tags" Target="../tags/tag210.xml"/><Relationship Id="rId21" Type="http://schemas.openxmlformats.org/officeDocument/2006/relationships/tags" Target="../tags/tag209.xml"/><Relationship Id="rId20" Type="http://schemas.openxmlformats.org/officeDocument/2006/relationships/tags" Target="../tags/tag208.xml"/><Relationship Id="rId2" Type="http://schemas.openxmlformats.org/officeDocument/2006/relationships/image" Target="../media/image12.jpeg"/><Relationship Id="rId19" Type="http://schemas.openxmlformats.org/officeDocument/2006/relationships/tags" Target="../tags/tag207.xml"/><Relationship Id="rId18" Type="http://schemas.openxmlformats.org/officeDocument/2006/relationships/tags" Target="../tags/tag206.xml"/><Relationship Id="rId17" Type="http://schemas.openxmlformats.org/officeDocument/2006/relationships/tags" Target="../tags/tag205.xml"/><Relationship Id="rId16" Type="http://schemas.openxmlformats.org/officeDocument/2006/relationships/tags" Target="../tags/tag204.xml"/><Relationship Id="rId15" Type="http://schemas.openxmlformats.org/officeDocument/2006/relationships/tags" Target="../tags/tag203.xml"/><Relationship Id="rId14" Type="http://schemas.openxmlformats.org/officeDocument/2006/relationships/tags" Target="../tags/tag202.xml"/><Relationship Id="rId13" Type="http://schemas.openxmlformats.org/officeDocument/2006/relationships/tags" Target="../tags/tag201.xml"/><Relationship Id="rId120" Type="http://schemas.openxmlformats.org/officeDocument/2006/relationships/slideLayout" Target="../slideLayouts/slideLayout1.xml"/><Relationship Id="rId12" Type="http://schemas.openxmlformats.org/officeDocument/2006/relationships/tags" Target="../tags/tag200.xml"/><Relationship Id="rId119" Type="http://schemas.openxmlformats.org/officeDocument/2006/relationships/image" Target="../media/image4.png"/><Relationship Id="rId118" Type="http://schemas.openxmlformats.org/officeDocument/2006/relationships/tags" Target="../tags/tag306.xml"/><Relationship Id="rId117" Type="http://schemas.openxmlformats.org/officeDocument/2006/relationships/tags" Target="../tags/tag305.xml"/><Relationship Id="rId116" Type="http://schemas.openxmlformats.org/officeDocument/2006/relationships/tags" Target="../tags/tag304.xml"/><Relationship Id="rId115" Type="http://schemas.openxmlformats.org/officeDocument/2006/relationships/tags" Target="../tags/tag303.xml"/><Relationship Id="rId114" Type="http://schemas.openxmlformats.org/officeDocument/2006/relationships/tags" Target="../tags/tag302.xml"/><Relationship Id="rId113" Type="http://schemas.openxmlformats.org/officeDocument/2006/relationships/tags" Target="../tags/tag301.xml"/><Relationship Id="rId112" Type="http://schemas.openxmlformats.org/officeDocument/2006/relationships/tags" Target="../tags/tag300.xml"/><Relationship Id="rId111" Type="http://schemas.openxmlformats.org/officeDocument/2006/relationships/tags" Target="../tags/tag299.xml"/><Relationship Id="rId110" Type="http://schemas.openxmlformats.org/officeDocument/2006/relationships/tags" Target="../tags/tag298.xml"/><Relationship Id="rId11" Type="http://schemas.openxmlformats.org/officeDocument/2006/relationships/tags" Target="../tags/tag199.xml"/><Relationship Id="rId109" Type="http://schemas.openxmlformats.org/officeDocument/2006/relationships/tags" Target="../tags/tag297.xml"/><Relationship Id="rId108" Type="http://schemas.openxmlformats.org/officeDocument/2006/relationships/tags" Target="../tags/tag296.xml"/><Relationship Id="rId107" Type="http://schemas.openxmlformats.org/officeDocument/2006/relationships/tags" Target="../tags/tag295.xml"/><Relationship Id="rId106" Type="http://schemas.openxmlformats.org/officeDocument/2006/relationships/tags" Target="../tags/tag294.xml"/><Relationship Id="rId105" Type="http://schemas.openxmlformats.org/officeDocument/2006/relationships/tags" Target="../tags/tag293.xml"/><Relationship Id="rId104" Type="http://schemas.openxmlformats.org/officeDocument/2006/relationships/tags" Target="../tags/tag292.xml"/><Relationship Id="rId103" Type="http://schemas.openxmlformats.org/officeDocument/2006/relationships/tags" Target="../tags/tag291.xml"/><Relationship Id="rId102" Type="http://schemas.openxmlformats.org/officeDocument/2006/relationships/tags" Target="../tags/tag290.xml"/><Relationship Id="rId101" Type="http://schemas.openxmlformats.org/officeDocument/2006/relationships/tags" Target="../tags/tag289.xml"/><Relationship Id="rId100" Type="http://schemas.openxmlformats.org/officeDocument/2006/relationships/tags" Target="../tags/tag288.xml"/><Relationship Id="rId10" Type="http://schemas.openxmlformats.org/officeDocument/2006/relationships/tags" Target="../tags/tag198.xml"/><Relationship Id="rId1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tags" Target="../tags/tag307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308.xml"/><Relationship Id="rId2" Type="http://schemas.openxmlformats.org/officeDocument/2006/relationships/image" Target="../media/image4.png"/><Relationship Id="rId1" Type="http://schemas.openxmlformats.org/officeDocument/2006/relationships/image" Target="../media/image27.png"/></Relationships>
</file>

<file path=ppt/slides/_rels/slide3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audio" Target="../media/audio2.wav"/><Relationship Id="rId3" Type="http://schemas.openxmlformats.org/officeDocument/2006/relationships/tags" Target="../tags/tag309.xml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10.xml"/><Relationship Id="rId1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3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311.xml"/><Relationship Id="rId2" Type="http://schemas.openxmlformats.org/officeDocument/2006/relationships/image" Target="../media/image4.png"/><Relationship Id="rId1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4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312.xml"/><Relationship Id="rId2" Type="http://schemas.openxmlformats.org/officeDocument/2006/relationships/image" Target="../media/image4.png"/><Relationship Id="rId1" Type="http://schemas.openxmlformats.org/officeDocument/2006/relationships/image" Target="../media/image27.png"/></Relationships>
</file>

<file path=ppt/slides/_rels/slide4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313.xml"/><Relationship Id="rId3" Type="http://schemas.openxmlformats.org/officeDocument/2006/relationships/image" Target="../media/image35.png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4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4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314.xml"/><Relationship Id="rId2" Type="http://schemas.openxmlformats.org/officeDocument/2006/relationships/image" Target="../media/image4.png"/><Relationship Id="rId1" Type="http://schemas.openxmlformats.org/officeDocument/2006/relationships/image" Target="../media/image27.png"/></Relationships>
</file>

<file path=ppt/slides/_rels/slide4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audio" Target="../media/audio2.wav"/><Relationship Id="rId3" Type="http://schemas.openxmlformats.org/officeDocument/2006/relationships/tags" Target="../tags/tag315.xml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99" Type="http://schemas.openxmlformats.org/officeDocument/2006/relationships/tags" Target="../tags/tag159.xml"/><Relationship Id="rId98" Type="http://schemas.openxmlformats.org/officeDocument/2006/relationships/tags" Target="../tags/tag158.xml"/><Relationship Id="rId97" Type="http://schemas.openxmlformats.org/officeDocument/2006/relationships/tags" Target="../tags/tag157.xml"/><Relationship Id="rId96" Type="http://schemas.openxmlformats.org/officeDocument/2006/relationships/tags" Target="../tags/tag156.xml"/><Relationship Id="rId95" Type="http://schemas.openxmlformats.org/officeDocument/2006/relationships/tags" Target="../tags/tag155.xml"/><Relationship Id="rId94" Type="http://schemas.openxmlformats.org/officeDocument/2006/relationships/tags" Target="../tags/tag154.xml"/><Relationship Id="rId93" Type="http://schemas.openxmlformats.org/officeDocument/2006/relationships/tags" Target="../tags/tag153.xml"/><Relationship Id="rId92" Type="http://schemas.openxmlformats.org/officeDocument/2006/relationships/tags" Target="../tags/tag152.xml"/><Relationship Id="rId91" Type="http://schemas.openxmlformats.org/officeDocument/2006/relationships/tags" Target="../tags/tag151.xml"/><Relationship Id="rId90" Type="http://schemas.openxmlformats.org/officeDocument/2006/relationships/tags" Target="../tags/tag150.xml"/><Relationship Id="rId9" Type="http://schemas.openxmlformats.org/officeDocument/2006/relationships/tags" Target="../tags/tag69.xml"/><Relationship Id="rId89" Type="http://schemas.openxmlformats.org/officeDocument/2006/relationships/tags" Target="../tags/tag149.xml"/><Relationship Id="rId88" Type="http://schemas.openxmlformats.org/officeDocument/2006/relationships/tags" Target="../tags/tag148.xml"/><Relationship Id="rId87" Type="http://schemas.openxmlformats.org/officeDocument/2006/relationships/tags" Target="../tags/tag147.xml"/><Relationship Id="rId86" Type="http://schemas.openxmlformats.org/officeDocument/2006/relationships/tags" Target="../tags/tag146.xml"/><Relationship Id="rId85" Type="http://schemas.openxmlformats.org/officeDocument/2006/relationships/tags" Target="../tags/tag145.xml"/><Relationship Id="rId84" Type="http://schemas.openxmlformats.org/officeDocument/2006/relationships/tags" Target="../tags/tag144.xml"/><Relationship Id="rId83" Type="http://schemas.openxmlformats.org/officeDocument/2006/relationships/tags" Target="../tags/tag143.xml"/><Relationship Id="rId82" Type="http://schemas.openxmlformats.org/officeDocument/2006/relationships/tags" Target="../tags/tag142.xml"/><Relationship Id="rId81" Type="http://schemas.openxmlformats.org/officeDocument/2006/relationships/tags" Target="../tags/tag141.xml"/><Relationship Id="rId80" Type="http://schemas.openxmlformats.org/officeDocument/2006/relationships/tags" Target="../tags/tag140.xml"/><Relationship Id="rId8" Type="http://schemas.openxmlformats.org/officeDocument/2006/relationships/tags" Target="../tags/tag68.xml"/><Relationship Id="rId79" Type="http://schemas.openxmlformats.org/officeDocument/2006/relationships/tags" Target="../tags/tag139.xml"/><Relationship Id="rId78" Type="http://schemas.openxmlformats.org/officeDocument/2006/relationships/tags" Target="../tags/tag138.xml"/><Relationship Id="rId77" Type="http://schemas.openxmlformats.org/officeDocument/2006/relationships/tags" Target="../tags/tag137.xml"/><Relationship Id="rId76" Type="http://schemas.openxmlformats.org/officeDocument/2006/relationships/tags" Target="../tags/tag136.xml"/><Relationship Id="rId75" Type="http://schemas.openxmlformats.org/officeDocument/2006/relationships/tags" Target="../tags/tag135.xml"/><Relationship Id="rId74" Type="http://schemas.openxmlformats.org/officeDocument/2006/relationships/tags" Target="../tags/tag134.xml"/><Relationship Id="rId73" Type="http://schemas.openxmlformats.org/officeDocument/2006/relationships/tags" Target="../tags/tag133.xml"/><Relationship Id="rId72" Type="http://schemas.openxmlformats.org/officeDocument/2006/relationships/tags" Target="../tags/tag132.xml"/><Relationship Id="rId71" Type="http://schemas.openxmlformats.org/officeDocument/2006/relationships/tags" Target="../tags/tag131.xml"/><Relationship Id="rId70" Type="http://schemas.openxmlformats.org/officeDocument/2006/relationships/tags" Target="../tags/tag130.xml"/><Relationship Id="rId7" Type="http://schemas.openxmlformats.org/officeDocument/2006/relationships/tags" Target="../tags/tag67.xml"/><Relationship Id="rId69" Type="http://schemas.openxmlformats.org/officeDocument/2006/relationships/tags" Target="../tags/tag129.xml"/><Relationship Id="rId68" Type="http://schemas.openxmlformats.org/officeDocument/2006/relationships/tags" Target="../tags/tag128.xml"/><Relationship Id="rId67" Type="http://schemas.openxmlformats.org/officeDocument/2006/relationships/tags" Target="../tags/tag127.xml"/><Relationship Id="rId66" Type="http://schemas.openxmlformats.org/officeDocument/2006/relationships/tags" Target="../tags/tag126.xml"/><Relationship Id="rId65" Type="http://schemas.openxmlformats.org/officeDocument/2006/relationships/tags" Target="../tags/tag125.xml"/><Relationship Id="rId64" Type="http://schemas.openxmlformats.org/officeDocument/2006/relationships/tags" Target="../tags/tag124.xml"/><Relationship Id="rId63" Type="http://schemas.openxmlformats.org/officeDocument/2006/relationships/tags" Target="../tags/tag123.xml"/><Relationship Id="rId62" Type="http://schemas.openxmlformats.org/officeDocument/2006/relationships/tags" Target="../tags/tag122.xml"/><Relationship Id="rId61" Type="http://schemas.openxmlformats.org/officeDocument/2006/relationships/tags" Target="../tags/tag121.xml"/><Relationship Id="rId60" Type="http://schemas.openxmlformats.org/officeDocument/2006/relationships/tags" Target="../tags/tag120.xml"/><Relationship Id="rId6" Type="http://schemas.openxmlformats.org/officeDocument/2006/relationships/tags" Target="../tags/tag66.xml"/><Relationship Id="rId59" Type="http://schemas.openxmlformats.org/officeDocument/2006/relationships/tags" Target="../tags/tag119.xml"/><Relationship Id="rId58" Type="http://schemas.openxmlformats.org/officeDocument/2006/relationships/tags" Target="../tags/tag118.xml"/><Relationship Id="rId57" Type="http://schemas.openxmlformats.org/officeDocument/2006/relationships/tags" Target="../tags/tag117.xml"/><Relationship Id="rId56" Type="http://schemas.openxmlformats.org/officeDocument/2006/relationships/tags" Target="../tags/tag116.xml"/><Relationship Id="rId55" Type="http://schemas.openxmlformats.org/officeDocument/2006/relationships/tags" Target="../tags/tag115.xml"/><Relationship Id="rId54" Type="http://schemas.openxmlformats.org/officeDocument/2006/relationships/tags" Target="../tags/tag114.xml"/><Relationship Id="rId53" Type="http://schemas.openxmlformats.org/officeDocument/2006/relationships/tags" Target="../tags/tag113.xml"/><Relationship Id="rId52" Type="http://schemas.openxmlformats.org/officeDocument/2006/relationships/tags" Target="../tags/tag112.xml"/><Relationship Id="rId51" Type="http://schemas.openxmlformats.org/officeDocument/2006/relationships/tags" Target="../tags/tag111.xml"/><Relationship Id="rId50" Type="http://schemas.openxmlformats.org/officeDocument/2006/relationships/tags" Target="../tags/tag110.xml"/><Relationship Id="rId5" Type="http://schemas.openxmlformats.org/officeDocument/2006/relationships/tags" Target="../tags/tag65.xml"/><Relationship Id="rId49" Type="http://schemas.openxmlformats.org/officeDocument/2006/relationships/tags" Target="../tags/tag109.xml"/><Relationship Id="rId48" Type="http://schemas.openxmlformats.org/officeDocument/2006/relationships/tags" Target="../tags/tag108.xml"/><Relationship Id="rId47" Type="http://schemas.openxmlformats.org/officeDocument/2006/relationships/tags" Target="../tags/tag107.xml"/><Relationship Id="rId46" Type="http://schemas.openxmlformats.org/officeDocument/2006/relationships/tags" Target="../tags/tag106.xml"/><Relationship Id="rId45" Type="http://schemas.openxmlformats.org/officeDocument/2006/relationships/tags" Target="../tags/tag105.xml"/><Relationship Id="rId44" Type="http://schemas.openxmlformats.org/officeDocument/2006/relationships/tags" Target="../tags/tag104.xml"/><Relationship Id="rId43" Type="http://schemas.openxmlformats.org/officeDocument/2006/relationships/tags" Target="../tags/tag103.xml"/><Relationship Id="rId42" Type="http://schemas.openxmlformats.org/officeDocument/2006/relationships/tags" Target="../tags/tag102.xml"/><Relationship Id="rId41" Type="http://schemas.openxmlformats.org/officeDocument/2006/relationships/tags" Target="../tags/tag101.xml"/><Relationship Id="rId40" Type="http://schemas.openxmlformats.org/officeDocument/2006/relationships/tags" Target="../tags/tag100.xml"/><Relationship Id="rId4" Type="http://schemas.openxmlformats.org/officeDocument/2006/relationships/tags" Target="../tags/tag64.xml"/><Relationship Id="rId39" Type="http://schemas.openxmlformats.org/officeDocument/2006/relationships/tags" Target="../tags/tag99.xml"/><Relationship Id="rId38" Type="http://schemas.openxmlformats.org/officeDocument/2006/relationships/tags" Target="../tags/tag98.xml"/><Relationship Id="rId37" Type="http://schemas.openxmlformats.org/officeDocument/2006/relationships/tags" Target="../tags/tag97.xml"/><Relationship Id="rId36" Type="http://schemas.openxmlformats.org/officeDocument/2006/relationships/tags" Target="../tags/tag96.xml"/><Relationship Id="rId35" Type="http://schemas.openxmlformats.org/officeDocument/2006/relationships/tags" Target="../tags/tag95.xml"/><Relationship Id="rId34" Type="http://schemas.openxmlformats.org/officeDocument/2006/relationships/tags" Target="../tags/tag94.xml"/><Relationship Id="rId33" Type="http://schemas.openxmlformats.org/officeDocument/2006/relationships/tags" Target="../tags/tag93.xml"/><Relationship Id="rId32" Type="http://schemas.openxmlformats.org/officeDocument/2006/relationships/tags" Target="../tags/tag92.xml"/><Relationship Id="rId31" Type="http://schemas.openxmlformats.org/officeDocument/2006/relationships/tags" Target="../tags/tag91.xml"/><Relationship Id="rId30" Type="http://schemas.openxmlformats.org/officeDocument/2006/relationships/tags" Target="../tags/tag90.xml"/><Relationship Id="rId3" Type="http://schemas.openxmlformats.org/officeDocument/2006/relationships/tags" Target="../tags/tag63.xml"/><Relationship Id="rId29" Type="http://schemas.openxmlformats.org/officeDocument/2006/relationships/tags" Target="../tags/tag89.xml"/><Relationship Id="rId28" Type="http://schemas.openxmlformats.org/officeDocument/2006/relationships/tags" Target="../tags/tag88.xml"/><Relationship Id="rId27" Type="http://schemas.openxmlformats.org/officeDocument/2006/relationships/tags" Target="../tags/tag87.xml"/><Relationship Id="rId26" Type="http://schemas.openxmlformats.org/officeDocument/2006/relationships/tags" Target="../tags/tag86.xml"/><Relationship Id="rId25" Type="http://schemas.openxmlformats.org/officeDocument/2006/relationships/tags" Target="../tags/tag85.xml"/><Relationship Id="rId24" Type="http://schemas.openxmlformats.org/officeDocument/2006/relationships/tags" Target="../tags/tag84.xml"/><Relationship Id="rId23" Type="http://schemas.openxmlformats.org/officeDocument/2006/relationships/tags" Target="../tags/tag83.xml"/><Relationship Id="rId22" Type="http://schemas.openxmlformats.org/officeDocument/2006/relationships/tags" Target="../tags/tag82.xml"/><Relationship Id="rId21" Type="http://schemas.openxmlformats.org/officeDocument/2006/relationships/tags" Target="../tags/tag81.xml"/><Relationship Id="rId20" Type="http://schemas.openxmlformats.org/officeDocument/2006/relationships/tags" Target="../tags/tag80.xml"/><Relationship Id="rId2" Type="http://schemas.openxmlformats.org/officeDocument/2006/relationships/image" Target="../media/image12.jpeg"/><Relationship Id="rId19" Type="http://schemas.openxmlformats.org/officeDocument/2006/relationships/tags" Target="../tags/tag79.xml"/><Relationship Id="rId18" Type="http://schemas.openxmlformats.org/officeDocument/2006/relationships/tags" Target="../tags/tag78.xml"/><Relationship Id="rId17" Type="http://schemas.openxmlformats.org/officeDocument/2006/relationships/tags" Target="../tags/tag77.xml"/><Relationship Id="rId16" Type="http://schemas.openxmlformats.org/officeDocument/2006/relationships/tags" Target="../tags/tag76.xml"/><Relationship Id="rId15" Type="http://schemas.openxmlformats.org/officeDocument/2006/relationships/tags" Target="../tags/tag75.xml"/><Relationship Id="rId14" Type="http://schemas.openxmlformats.org/officeDocument/2006/relationships/tags" Target="../tags/tag74.xml"/><Relationship Id="rId13" Type="http://schemas.openxmlformats.org/officeDocument/2006/relationships/tags" Target="../tags/tag73.xml"/><Relationship Id="rId120" Type="http://schemas.openxmlformats.org/officeDocument/2006/relationships/slideLayout" Target="../slideLayouts/slideLayout1.xml"/><Relationship Id="rId12" Type="http://schemas.openxmlformats.org/officeDocument/2006/relationships/tags" Target="../tags/tag72.xml"/><Relationship Id="rId119" Type="http://schemas.openxmlformats.org/officeDocument/2006/relationships/image" Target="../media/image4.png"/><Relationship Id="rId118" Type="http://schemas.openxmlformats.org/officeDocument/2006/relationships/tags" Target="../tags/tag178.xml"/><Relationship Id="rId117" Type="http://schemas.openxmlformats.org/officeDocument/2006/relationships/tags" Target="../tags/tag177.xml"/><Relationship Id="rId116" Type="http://schemas.openxmlformats.org/officeDocument/2006/relationships/tags" Target="../tags/tag176.xml"/><Relationship Id="rId115" Type="http://schemas.openxmlformats.org/officeDocument/2006/relationships/tags" Target="../tags/tag175.xml"/><Relationship Id="rId114" Type="http://schemas.openxmlformats.org/officeDocument/2006/relationships/tags" Target="../tags/tag174.xml"/><Relationship Id="rId113" Type="http://schemas.openxmlformats.org/officeDocument/2006/relationships/tags" Target="../tags/tag173.xml"/><Relationship Id="rId112" Type="http://schemas.openxmlformats.org/officeDocument/2006/relationships/tags" Target="../tags/tag172.xml"/><Relationship Id="rId111" Type="http://schemas.openxmlformats.org/officeDocument/2006/relationships/tags" Target="../tags/tag171.xml"/><Relationship Id="rId110" Type="http://schemas.openxmlformats.org/officeDocument/2006/relationships/tags" Target="../tags/tag170.xml"/><Relationship Id="rId11" Type="http://schemas.openxmlformats.org/officeDocument/2006/relationships/tags" Target="../tags/tag71.xml"/><Relationship Id="rId109" Type="http://schemas.openxmlformats.org/officeDocument/2006/relationships/tags" Target="../tags/tag169.xml"/><Relationship Id="rId108" Type="http://schemas.openxmlformats.org/officeDocument/2006/relationships/tags" Target="../tags/tag168.xml"/><Relationship Id="rId107" Type="http://schemas.openxmlformats.org/officeDocument/2006/relationships/tags" Target="../tags/tag167.xml"/><Relationship Id="rId106" Type="http://schemas.openxmlformats.org/officeDocument/2006/relationships/tags" Target="../tags/tag166.xml"/><Relationship Id="rId105" Type="http://schemas.openxmlformats.org/officeDocument/2006/relationships/tags" Target="../tags/tag165.xml"/><Relationship Id="rId104" Type="http://schemas.openxmlformats.org/officeDocument/2006/relationships/tags" Target="../tags/tag164.xml"/><Relationship Id="rId103" Type="http://schemas.openxmlformats.org/officeDocument/2006/relationships/tags" Target="../tags/tag163.xml"/><Relationship Id="rId102" Type="http://schemas.openxmlformats.org/officeDocument/2006/relationships/tags" Target="../tags/tag162.xml"/><Relationship Id="rId101" Type="http://schemas.openxmlformats.org/officeDocument/2006/relationships/tags" Target="../tags/tag161.xml"/><Relationship Id="rId100" Type="http://schemas.openxmlformats.org/officeDocument/2006/relationships/tags" Target="../tags/tag160.xml"/><Relationship Id="rId10" Type="http://schemas.openxmlformats.org/officeDocument/2006/relationships/tags" Target="../tags/tag70.xml"/><Relationship Id="rId1" Type="http://schemas.openxmlformats.org/officeDocument/2006/relationships/image" Target="../media/image1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5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317.xml"/><Relationship Id="rId5" Type="http://schemas.openxmlformats.org/officeDocument/2006/relationships/image" Target="../media/image4.png"/><Relationship Id="rId4" Type="http://schemas.openxmlformats.org/officeDocument/2006/relationships/image" Target="../media/image41.png"/><Relationship Id="rId3" Type="http://schemas.openxmlformats.org/officeDocument/2006/relationships/image" Target="../media/image40.png"/><Relationship Id="rId2" Type="http://schemas.openxmlformats.org/officeDocument/2006/relationships/image" Target="../media/image39.jpeg"/><Relationship Id="rId1" Type="http://schemas.openxmlformats.org/officeDocument/2006/relationships/tags" Target="../tags/tag316.xml"/></Relationships>
</file>

<file path=ppt/slides/_rels/slide52.xml.rels><?xml version="1.0" encoding="UTF-8" standalone="yes"?>
<Relationships xmlns="http://schemas.openxmlformats.org/package/2006/relationships"><Relationship Id="rId99" Type="http://schemas.openxmlformats.org/officeDocument/2006/relationships/tags" Target="../tags/tag414.xml"/><Relationship Id="rId98" Type="http://schemas.openxmlformats.org/officeDocument/2006/relationships/tags" Target="../tags/tag413.xml"/><Relationship Id="rId97" Type="http://schemas.openxmlformats.org/officeDocument/2006/relationships/tags" Target="../tags/tag412.xml"/><Relationship Id="rId96" Type="http://schemas.openxmlformats.org/officeDocument/2006/relationships/tags" Target="../tags/tag411.xml"/><Relationship Id="rId95" Type="http://schemas.openxmlformats.org/officeDocument/2006/relationships/tags" Target="../tags/tag410.xml"/><Relationship Id="rId94" Type="http://schemas.openxmlformats.org/officeDocument/2006/relationships/tags" Target="../tags/tag409.xml"/><Relationship Id="rId93" Type="http://schemas.openxmlformats.org/officeDocument/2006/relationships/tags" Target="../tags/tag408.xml"/><Relationship Id="rId92" Type="http://schemas.openxmlformats.org/officeDocument/2006/relationships/tags" Target="../tags/tag407.xml"/><Relationship Id="rId91" Type="http://schemas.openxmlformats.org/officeDocument/2006/relationships/tags" Target="../tags/tag406.xml"/><Relationship Id="rId90" Type="http://schemas.openxmlformats.org/officeDocument/2006/relationships/tags" Target="../tags/tag405.xml"/><Relationship Id="rId9" Type="http://schemas.openxmlformats.org/officeDocument/2006/relationships/tags" Target="../tags/tag324.xml"/><Relationship Id="rId89" Type="http://schemas.openxmlformats.org/officeDocument/2006/relationships/tags" Target="../tags/tag404.xml"/><Relationship Id="rId88" Type="http://schemas.openxmlformats.org/officeDocument/2006/relationships/tags" Target="../tags/tag403.xml"/><Relationship Id="rId87" Type="http://schemas.openxmlformats.org/officeDocument/2006/relationships/tags" Target="../tags/tag402.xml"/><Relationship Id="rId86" Type="http://schemas.openxmlformats.org/officeDocument/2006/relationships/tags" Target="../tags/tag401.xml"/><Relationship Id="rId85" Type="http://schemas.openxmlformats.org/officeDocument/2006/relationships/tags" Target="../tags/tag400.xml"/><Relationship Id="rId84" Type="http://schemas.openxmlformats.org/officeDocument/2006/relationships/tags" Target="../tags/tag399.xml"/><Relationship Id="rId83" Type="http://schemas.openxmlformats.org/officeDocument/2006/relationships/tags" Target="../tags/tag398.xml"/><Relationship Id="rId82" Type="http://schemas.openxmlformats.org/officeDocument/2006/relationships/tags" Target="../tags/tag397.xml"/><Relationship Id="rId81" Type="http://schemas.openxmlformats.org/officeDocument/2006/relationships/tags" Target="../tags/tag396.xml"/><Relationship Id="rId80" Type="http://schemas.openxmlformats.org/officeDocument/2006/relationships/tags" Target="../tags/tag395.xml"/><Relationship Id="rId8" Type="http://schemas.openxmlformats.org/officeDocument/2006/relationships/tags" Target="../tags/tag323.xml"/><Relationship Id="rId79" Type="http://schemas.openxmlformats.org/officeDocument/2006/relationships/tags" Target="../tags/tag394.xml"/><Relationship Id="rId78" Type="http://schemas.openxmlformats.org/officeDocument/2006/relationships/tags" Target="../tags/tag393.xml"/><Relationship Id="rId77" Type="http://schemas.openxmlformats.org/officeDocument/2006/relationships/tags" Target="../tags/tag392.xml"/><Relationship Id="rId76" Type="http://schemas.openxmlformats.org/officeDocument/2006/relationships/tags" Target="../tags/tag391.xml"/><Relationship Id="rId75" Type="http://schemas.openxmlformats.org/officeDocument/2006/relationships/tags" Target="../tags/tag390.xml"/><Relationship Id="rId74" Type="http://schemas.openxmlformats.org/officeDocument/2006/relationships/tags" Target="../tags/tag389.xml"/><Relationship Id="rId73" Type="http://schemas.openxmlformats.org/officeDocument/2006/relationships/tags" Target="../tags/tag388.xml"/><Relationship Id="rId72" Type="http://schemas.openxmlformats.org/officeDocument/2006/relationships/tags" Target="../tags/tag387.xml"/><Relationship Id="rId71" Type="http://schemas.openxmlformats.org/officeDocument/2006/relationships/tags" Target="../tags/tag386.xml"/><Relationship Id="rId70" Type="http://schemas.openxmlformats.org/officeDocument/2006/relationships/tags" Target="../tags/tag385.xml"/><Relationship Id="rId7" Type="http://schemas.openxmlformats.org/officeDocument/2006/relationships/tags" Target="../tags/tag322.xml"/><Relationship Id="rId69" Type="http://schemas.openxmlformats.org/officeDocument/2006/relationships/tags" Target="../tags/tag384.xml"/><Relationship Id="rId68" Type="http://schemas.openxmlformats.org/officeDocument/2006/relationships/tags" Target="../tags/tag383.xml"/><Relationship Id="rId67" Type="http://schemas.openxmlformats.org/officeDocument/2006/relationships/tags" Target="../tags/tag382.xml"/><Relationship Id="rId66" Type="http://schemas.openxmlformats.org/officeDocument/2006/relationships/tags" Target="../tags/tag381.xml"/><Relationship Id="rId65" Type="http://schemas.openxmlformats.org/officeDocument/2006/relationships/tags" Target="../tags/tag380.xml"/><Relationship Id="rId64" Type="http://schemas.openxmlformats.org/officeDocument/2006/relationships/tags" Target="../tags/tag379.xml"/><Relationship Id="rId63" Type="http://schemas.openxmlformats.org/officeDocument/2006/relationships/tags" Target="../tags/tag378.xml"/><Relationship Id="rId62" Type="http://schemas.openxmlformats.org/officeDocument/2006/relationships/tags" Target="../tags/tag377.xml"/><Relationship Id="rId61" Type="http://schemas.openxmlformats.org/officeDocument/2006/relationships/tags" Target="../tags/tag376.xml"/><Relationship Id="rId60" Type="http://schemas.openxmlformats.org/officeDocument/2006/relationships/tags" Target="../tags/tag375.xml"/><Relationship Id="rId6" Type="http://schemas.openxmlformats.org/officeDocument/2006/relationships/tags" Target="../tags/tag321.xml"/><Relationship Id="rId59" Type="http://schemas.openxmlformats.org/officeDocument/2006/relationships/tags" Target="../tags/tag374.xml"/><Relationship Id="rId58" Type="http://schemas.openxmlformats.org/officeDocument/2006/relationships/tags" Target="../tags/tag373.xml"/><Relationship Id="rId57" Type="http://schemas.openxmlformats.org/officeDocument/2006/relationships/tags" Target="../tags/tag372.xml"/><Relationship Id="rId56" Type="http://schemas.openxmlformats.org/officeDocument/2006/relationships/tags" Target="../tags/tag371.xml"/><Relationship Id="rId55" Type="http://schemas.openxmlformats.org/officeDocument/2006/relationships/tags" Target="../tags/tag370.xml"/><Relationship Id="rId54" Type="http://schemas.openxmlformats.org/officeDocument/2006/relationships/tags" Target="../tags/tag369.xml"/><Relationship Id="rId53" Type="http://schemas.openxmlformats.org/officeDocument/2006/relationships/tags" Target="../tags/tag368.xml"/><Relationship Id="rId52" Type="http://schemas.openxmlformats.org/officeDocument/2006/relationships/tags" Target="../tags/tag367.xml"/><Relationship Id="rId51" Type="http://schemas.openxmlformats.org/officeDocument/2006/relationships/tags" Target="../tags/tag366.xml"/><Relationship Id="rId50" Type="http://schemas.openxmlformats.org/officeDocument/2006/relationships/tags" Target="../tags/tag365.xml"/><Relationship Id="rId5" Type="http://schemas.openxmlformats.org/officeDocument/2006/relationships/tags" Target="../tags/tag320.xml"/><Relationship Id="rId49" Type="http://schemas.openxmlformats.org/officeDocument/2006/relationships/tags" Target="../tags/tag364.xml"/><Relationship Id="rId48" Type="http://schemas.openxmlformats.org/officeDocument/2006/relationships/tags" Target="../tags/tag363.xml"/><Relationship Id="rId47" Type="http://schemas.openxmlformats.org/officeDocument/2006/relationships/tags" Target="../tags/tag362.xml"/><Relationship Id="rId46" Type="http://schemas.openxmlformats.org/officeDocument/2006/relationships/tags" Target="../tags/tag361.xml"/><Relationship Id="rId45" Type="http://schemas.openxmlformats.org/officeDocument/2006/relationships/tags" Target="../tags/tag360.xml"/><Relationship Id="rId44" Type="http://schemas.openxmlformats.org/officeDocument/2006/relationships/tags" Target="../tags/tag359.xml"/><Relationship Id="rId43" Type="http://schemas.openxmlformats.org/officeDocument/2006/relationships/tags" Target="../tags/tag358.xml"/><Relationship Id="rId42" Type="http://schemas.openxmlformats.org/officeDocument/2006/relationships/tags" Target="../tags/tag357.xml"/><Relationship Id="rId41" Type="http://schemas.openxmlformats.org/officeDocument/2006/relationships/tags" Target="../tags/tag356.xml"/><Relationship Id="rId40" Type="http://schemas.openxmlformats.org/officeDocument/2006/relationships/tags" Target="../tags/tag355.xml"/><Relationship Id="rId4" Type="http://schemas.openxmlformats.org/officeDocument/2006/relationships/tags" Target="../tags/tag319.xml"/><Relationship Id="rId39" Type="http://schemas.openxmlformats.org/officeDocument/2006/relationships/tags" Target="../tags/tag354.xml"/><Relationship Id="rId38" Type="http://schemas.openxmlformats.org/officeDocument/2006/relationships/tags" Target="../tags/tag353.xml"/><Relationship Id="rId37" Type="http://schemas.openxmlformats.org/officeDocument/2006/relationships/tags" Target="../tags/tag352.xml"/><Relationship Id="rId36" Type="http://schemas.openxmlformats.org/officeDocument/2006/relationships/tags" Target="../tags/tag351.xml"/><Relationship Id="rId35" Type="http://schemas.openxmlformats.org/officeDocument/2006/relationships/tags" Target="../tags/tag350.xml"/><Relationship Id="rId34" Type="http://schemas.openxmlformats.org/officeDocument/2006/relationships/tags" Target="../tags/tag349.xml"/><Relationship Id="rId33" Type="http://schemas.openxmlformats.org/officeDocument/2006/relationships/tags" Target="../tags/tag348.xml"/><Relationship Id="rId32" Type="http://schemas.openxmlformats.org/officeDocument/2006/relationships/tags" Target="../tags/tag347.xml"/><Relationship Id="rId31" Type="http://schemas.openxmlformats.org/officeDocument/2006/relationships/tags" Target="../tags/tag346.xml"/><Relationship Id="rId30" Type="http://schemas.openxmlformats.org/officeDocument/2006/relationships/tags" Target="../tags/tag345.xml"/><Relationship Id="rId3" Type="http://schemas.openxmlformats.org/officeDocument/2006/relationships/tags" Target="../tags/tag318.xml"/><Relationship Id="rId29" Type="http://schemas.openxmlformats.org/officeDocument/2006/relationships/tags" Target="../tags/tag344.xml"/><Relationship Id="rId28" Type="http://schemas.openxmlformats.org/officeDocument/2006/relationships/tags" Target="../tags/tag343.xml"/><Relationship Id="rId27" Type="http://schemas.openxmlformats.org/officeDocument/2006/relationships/tags" Target="../tags/tag342.xml"/><Relationship Id="rId26" Type="http://schemas.openxmlformats.org/officeDocument/2006/relationships/tags" Target="../tags/tag341.xml"/><Relationship Id="rId25" Type="http://schemas.openxmlformats.org/officeDocument/2006/relationships/tags" Target="../tags/tag340.xml"/><Relationship Id="rId24" Type="http://schemas.openxmlformats.org/officeDocument/2006/relationships/tags" Target="../tags/tag339.xml"/><Relationship Id="rId23" Type="http://schemas.openxmlformats.org/officeDocument/2006/relationships/tags" Target="../tags/tag338.xml"/><Relationship Id="rId22" Type="http://schemas.openxmlformats.org/officeDocument/2006/relationships/tags" Target="../tags/tag337.xml"/><Relationship Id="rId21" Type="http://schemas.openxmlformats.org/officeDocument/2006/relationships/tags" Target="../tags/tag336.xml"/><Relationship Id="rId20" Type="http://schemas.openxmlformats.org/officeDocument/2006/relationships/tags" Target="../tags/tag335.xml"/><Relationship Id="rId2" Type="http://schemas.openxmlformats.org/officeDocument/2006/relationships/image" Target="../media/image12.jpeg"/><Relationship Id="rId19" Type="http://schemas.openxmlformats.org/officeDocument/2006/relationships/tags" Target="../tags/tag334.xml"/><Relationship Id="rId18" Type="http://schemas.openxmlformats.org/officeDocument/2006/relationships/tags" Target="../tags/tag333.xml"/><Relationship Id="rId17" Type="http://schemas.openxmlformats.org/officeDocument/2006/relationships/tags" Target="../tags/tag332.xml"/><Relationship Id="rId16" Type="http://schemas.openxmlformats.org/officeDocument/2006/relationships/tags" Target="../tags/tag331.xml"/><Relationship Id="rId15" Type="http://schemas.openxmlformats.org/officeDocument/2006/relationships/tags" Target="../tags/tag330.xml"/><Relationship Id="rId14" Type="http://schemas.openxmlformats.org/officeDocument/2006/relationships/tags" Target="../tags/tag329.xml"/><Relationship Id="rId13" Type="http://schemas.openxmlformats.org/officeDocument/2006/relationships/tags" Target="../tags/tag328.xml"/><Relationship Id="rId120" Type="http://schemas.openxmlformats.org/officeDocument/2006/relationships/slideLayout" Target="../slideLayouts/slideLayout1.xml"/><Relationship Id="rId12" Type="http://schemas.openxmlformats.org/officeDocument/2006/relationships/tags" Target="../tags/tag327.xml"/><Relationship Id="rId119" Type="http://schemas.openxmlformats.org/officeDocument/2006/relationships/image" Target="../media/image4.png"/><Relationship Id="rId118" Type="http://schemas.openxmlformats.org/officeDocument/2006/relationships/tags" Target="../tags/tag433.xml"/><Relationship Id="rId117" Type="http://schemas.openxmlformats.org/officeDocument/2006/relationships/tags" Target="../tags/tag432.xml"/><Relationship Id="rId116" Type="http://schemas.openxmlformats.org/officeDocument/2006/relationships/tags" Target="../tags/tag431.xml"/><Relationship Id="rId115" Type="http://schemas.openxmlformats.org/officeDocument/2006/relationships/tags" Target="../tags/tag430.xml"/><Relationship Id="rId114" Type="http://schemas.openxmlformats.org/officeDocument/2006/relationships/tags" Target="../tags/tag429.xml"/><Relationship Id="rId113" Type="http://schemas.openxmlformats.org/officeDocument/2006/relationships/tags" Target="../tags/tag428.xml"/><Relationship Id="rId112" Type="http://schemas.openxmlformats.org/officeDocument/2006/relationships/tags" Target="../tags/tag427.xml"/><Relationship Id="rId111" Type="http://schemas.openxmlformats.org/officeDocument/2006/relationships/tags" Target="../tags/tag426.xml"/><Relationship Id="rId110" Type="http://schemas.openxmlformats.org/officeDocument/2006/relationships/tags" Target="../tags/tag425.xml"/><Relationship Id="rId11" Type="http://schemas.openxmlformats.org/officeDocument/2006/relationships/tags" Target="../tags/tag326.xml"/><Relationship Id="rId109" Type="http://schemas.openxmlformats.org/officeDocument/2006/relationships/tags" Target="../tags/tag424.xml"/><Relationship Id="rId108" Type="http://schemas.openxmlformats.org/officeDocument/2006/relationships/tags" Target="../tags/tag423.xml"/><Relationship Id="rId107" Type="http://schemas.openxmlformats.org/officeDocument/2006/relationships/tags" Target="../tags/tag422.xml"/><Relationship Id="rId106" Type="http://schemas.openxmlformats.org/officeDocument/2006/relationships/tags" Target="../tags/tag421.xml"/><Relationship Id="rId105" Type="http://schemas.openxmlformats.org/officeDocument/2006/relationships/tags" Target="../tags/tag420.xml"/><Relationship Id="rId104" Type="http://schemas.openxmlformats.org/officeDocument/2006/relationships/tags" Target="../tags/tag419.xml"/><Relationship Id="rId103" Type="http://schemas.openxmlformats.org/officeDocument/2006/relationships/tags" Target="../tags/tag418.xml"/><Relationship Id="rId102" Type="http://schemas.openxmlformats.org/officeDocument/2006/relationships/tags" Target="../tags/tag417.xml"/><Relationship Id="rId101" Type="http://schemas.openxmlformats.org/officeDocument/2006/relationships/tags" Target="../tags/tag416.xml"/><Relationship Id="rId100" Type="http://schemas.openxmlformats.org/officeDocument/2006/relationships/tags" Target="../tags/tag415.xml"/><Relationship Id="rId10" Type="http://schemas.openxmlformats.org/officeDocument/2006/relationships/tags" Target="../tags/tag325.xml"/><Relationship Id="rId1" Type="http://schemas.openxmlformats.org/officeDocument/2006/relationships/image" Target="../media/image11.png"/></Relationships>
</file>

<file path=ppt/slides/_rels/slide5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44.png"/><Relationship Id="rId7" Type="http://schemas.openxmlformats.org/officeDocument/2006/relationships/tags" Target="../tags/tag437.xml"/><Relationship Id="rId6" Type="http://schemas.openxmlformats.org/officeDocument/2006/relationships/image" Target="../media/image4.png"/><Relationship Id="rId5" Type="http://schemas.openxmlformats.org/officeDocument/2006/relationships/tags" Target="../tags/tag436.xml"/><Relationship Id="rId4" Type="http://schemas.openxmlformats.org/officeDocument/2006/relationships/image" Target="../media/image43.png"/><Relationship Id="rId3" Type="http://schemas.openxmlformats.org/officeDocument/2006/relationships/tags" Target="../tags/tag435.xml"/><Relationship Id="rId2" Type="http://schemas.openxmlformats.org/officeDocument/2006/relationships/image" Target="../media/image42.png"/><Relationship Id="rId1" Type="http://schemas.openxmlformats.org/officeDocument/2006/relationships/tags" Target="../tags/tag434.xml"/></Relationships>
</file>

<file path=ppt/slides/_rels/slide5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_rels/slide5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438.xml"/><Relationship Id="rId2" Type="http://schemas.openxmlformats.org/officeDocument/2006/relationships/image" Target="../media/image4.png"/><Relationship Id="rId1" Type="http://schemas.openxmlformats.org/officeDocument/2006/relationships/image" Target="../media/image27.png"/></Relationships>
</file>

<file path=ppt/slides/_rels/slide5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audio" Target="../media/audio2.wav"/><Relationship Id="rId3" Type="http://schemas.openxmlformats.org/officeDocument/2006/relationships/tags" Target="../tags/tag439.xml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5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microsoft.com/office/2007/relationships/media" Target="../media/audio3.wav"/><Relationship Id="rId3" Type="http://schemas.openxmlformats.org/officeDocument/2006/relationships/audio" Target="../media/audio3.wav"/><Relationship Id="rId2" Type="http://schemas.openxmlformats.org/officeDocument/2006/relationships/image" Target="../media/image9.png"/><Relationship Id="rId1" Type="http://schemas.openxmlformats.org/officeDocument/2006/relationships/image" Target="../media/image11.png"/></Relationships>
</file>

<file path=ppt/slides/_rels/slide5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8.png"/><Relationship Id="rId1" Type="http://schemas.openxmlformats.org/officeDocument/2006/relationships/image" Target="../media/image11.png"/></Relationships>
</file>

<file path=ppt/slides/_rels/slide5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8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6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8.png"/><Relationship Id="rId1" Type="http://schemas.openxmlformats.org/officeDocument/2006/relationships/image" Target="../media/image11.png"/></Relationships>
</file>

<file path=ppt/slides/_rels/slide6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8.png"/><Relationship Id="rId1" Type="http://schemas.openxmlformats.org/officeDocument/2006/relationships/image" Target="../media/image11.png"/></Relationships>
</file>

<file path=ppt/slides/_rels/slide6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28.png"/><Relationship Id="rId1" Type="http://schemas.openxmlformats.org/officeDocument/2006/relationships/image" Target="../media/image11.png"/></Relationships>
</file>

<file path=ppt/slides/_rels/slide6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441.xml"/><Relationship Id="rId2" Type="http://schemas.openxmlformats.org/officeDocument/2006/relationships/tags" Target="../tags/tag440.xml"/><Relationship Id="rId1" Type="http://schemas.openxmlformats.org/officeDocument/2006/relationships/image" Target="../media/image4.png"/></Relationships>
</file>

<file path=ppt/slides/_rels/slide6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443.xml"/><Relationship Id="rId2" Type="http://schemas.openxmlformats.org/officeDocument/2006/relationships/tags" Target="../tags/tag442.xml"/><Relationship Id="rId1" Type="http://schemas.openxmlformats.org/officeDocument/2006/relationships/image" Target="../media/image4.png"/></Relationships>
</file>

<file path=ppt/slides/_rels/slide6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444.xml"/><Relationship Id="rId2" Type="http://schemas.openxmlformats.org/officeDocument/2006/relationships/image" Target="../media/image46.png"/><Relationship Id="rId1" Type="http://schemas.openxmlformats.org/officeDocument/2006/relationships/image" Target="../media/image4.png"/></Relationships>
</file>

<file path=ppt/slides/_rels/slide6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445.xml"/><Relationship Id="rId2" Type="http://schemas.openxmlformats.org/officeDocument/2006/relationships/image" Target="../media/image47.png"/><Relationship Id="rId1" Type="http://schemas.openxmlformats.org/officeDocument/2006/relationships/image" Target="../media/image4.png"/></Relationships>
</file>

<file path=ppt/slides/_rels/slide6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446.xml"/><Relationship Id="rId2" Type="http://schemas.openxmlformats.org/officeDocument/2006/relationships/image" Target="../media/image48.png"/><Relationship Id="rId1" Type="http://schemas.openxmlformats.org/officeDocument/2006/relationships/image" Target="../media/image4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png"/><Relationship Id="rId8" Type="http://schemas.openxmlformats.org/officeDocument/2006/relationships/image" Target="../media/image20.png"/><Relationship Id="rId7" Type="http://schemas.openxmlformats.org/officeDocument/2006/relationships/image" Target="../media/image19.png"/><Relationship Id="rId6" Type="http://schemas.openxmlformats.org/officeDocument/2006/relationships/image" Target="../media/image18.png"/><Relationship Id="rId5" Type="http://schemas.openxmlformats.org/officeDocument/2006/relationships/image" Target="../media/image4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7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audio1.wav"/><Relationship Id="rId3" Type="http://schemas.openxmlformats.org/officeDocument/2006/relationships/tags" Target="../tags/tag448.xml"/><Relationship Id="rId2" Type="http://schemas.openxmlformats.org/officeDocument/2006/relationships/tags" Target="../tags/tag447.xml"/><Relationship Id="rId1" Type="http://schemas.openxmlformats.org/officeDocument/2006/relationships/image" Target="../media/image4.png"/></Relationships>
</file>

<file path=ppt/slides/_rels/slide7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449.xml"/><Relationship Id="rId3" Type="http://schemas.openxmlformats.org/officeDocument/2006/relationships/image" Target="../media/image49.png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7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450.xml"/><Relationship Id="rId3" Type="http://schemas.openxmlformats.org/officeDocument/2006/relationships/image" Target="../media/image49.png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7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451.xml"/><Relationship Id="rId3" Type="http://schemas.openxmlformats.org/officeDocument/2006/relationships/image" Target="../media/image49.png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7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audio" Target="../media/audio1.wav"/><Relationship Id="rId5" Type="http://schemas.openxmlformats.org/officeDocument/2006/relationships/audio" Target="../media/audio2.wav"/><Relationship Id="rId4" Type="http://schemas.openxmlformats.org/officeDocument/2006/relationships/tags" Target="../tags/tag452.xml"/><Relationship Id="rId3" Type="http://schemas.openxmlformats.org/officeDocument/2006/relationships/image" Target="../media/image49.png"/><Relationship Id="rId2" Type="http://schemas.openxmlformats.org/officeDocument/2006/relationships/image" Target="../media/image28.png"/><Relationship Id="rId1" Type="http://schemas.openxmlformats.org/officeDocument/2006/relationships/image" Target="../media/image13.png"/></Relationships>
</file>

<file path=ppt/slides/_rels/slide7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454.xml"/><Relationship Id="rId5" Type="http://schemas.openxmlformats.org/officeDocument/2006/relationships/image" Target="../media/image4.png"/><Relationship Id="rId4" Type="http://schemas.openxmlformats.org/officeDocument/2006/relationships/image" Target="../media/image41.png"/><Relationship Id="rId3" Type="http://schemas.openxmlformats.org/officeDocument/2006/relationships/image" Target="../media/image40.png"/><Relationship Id="rId2" Type="http://schemas.openxmlformats.org/officeDocument/2006/relationships/image" Target="../media/image39.jpeg"/><Relationship Id="rId1" Type="http://schemas.openxmlformats.org/officeDocument/2006/relationships/tags" Target="../tags/tag453.xml"/></Relationships>
</file>

<file path=ppt/slides/_rels/slide7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3.png"/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image" Target="../media/image50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5.png"/><Relationship Id="rId8" Type="http://schemas.openxmlformats.org/officeDocument/2006/relationships/image" Target="../media/image24.png"/><Relationship Id="rId7" Type="http://schemas.openxmlformats.org/officeDocument/2006/relationships/image" Target="../media/image23.png"/><Relationship Id="rId6" Type="http://schemas.openxmlformats.org/officeDocument/2006/relationships/image" Target="../media/image22.png"/><Relationship Id="rId5" Type="http://schemas.openxmlformats.org/officeDocument/2006/relationships/image" Target="../media/image4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image" Target="../media/image4.png"/><Relationship Id="rId1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/>
          <p:cNvSpPr/>
          <p:nvPr/>
        </p:nvSpPr>
        <p:spPr>
          <a:xfrm>
            <a:off x="2501660" y="5373370"/>
            <a:ext cx="9595725" cy="1152525"/>
          </a:xfrm>
          <a:prstGeom prst="roundRect">
            <a:avLst/>
          </a:prstGeom>
          <a:noFill/>
          <a:ln>
            <a:solidFill>
              <a:srgbClr val="3B0B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10"/>
          <p:cNvSpPr txBox="1"/>
          <p:nvPr/>
        </p:nvSpPr>
        <p:spPr>
          <a:xfrm>
            <a:off x="2583575" y="5549900"/>
            <a:ext cx="95957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本课件和教学视频著作权归大敏姐姐所有，未经授权进行搬运、洗稿、二次转发、销售等侵权行为，都属于</a:t>
            </a:r>
            <a:r>
              <a:rPr lang="zh-CN" altLang="en-US" sz="2400" b="1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违法</a:t>
            </a:r>
            <a:r>
              <a:rPr lang="zh-CN" altLang="en-US" sz="2400" b="1" dirty="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。</a:t>
            </a:r>
            <a:r>
              <a:rPr lang="zh-CN" altLang="en-US" sz="2400" b="1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违者绝对追责到底！</a:t>
            </a:r>
            <a:endParaRPr lang="zh-CN" altLang="en-US" sz="2400" b="1" dirty="0">
              <a:solidFill>
                <a:srgbClr val="FF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5082" y="547370"/>
            <a:ext cx="702183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8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感谢选择大敏姐姐</a:t>
            </a:r>
            <a:r>
              <a:rPr lang="zh-CN" altLang="en-US" sz="2800" b="1" dirty="0">
                <a:solidFill>
                  <a:srgbClr val="3B0B3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原创高品质</a:t>
            </a:r>
            <a:r>
              <a:rPr lang="en-US" altLang="zh-CN" sz="28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HSK</a:t>
            </a:r>
            <a:r>
              <a:rPr lang="zh-CN" altLang="en-US" sz="28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系列课件</a:t>
            </a:r>
            <a:r>
              <a:rPr lang="en-US" altLang="zh-CN" sz="28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!</a:t>
            </a:r>
            <a:endParaRPr lang="en-US" altLang="zh-CN" sz="2800" b="1" dirty="0"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752398" y="2694940"/>
            <a:ext cx="3446145" cy="1468755"/>
            <a:chOff x="12547" y="3585"/>
            <a:chExt cx="5427" cy="2313"/>
          </a:xfrm>
        </p:grpSpPr>
        <p:pic>
          <p:nvPicPr>
            <p:cNvPr id="1026" name="Picture 2" descr="C:\Users\Administrator\Desktop\小红书logo_副本.png"/>
            <p:cNvPicPr>
              <a:picLocks noChangeAspect="1" noChangeArrowheads="1"/>
            </p:cNvPicPr>
            <p:nvPr/>
          </p:nvPicPr>
          <p:blipFill>
            <a:blip r:embed="rId1" cstate="print"/>
            <a:srcRect/>
            <a:stretch>
              <a:fillRect/>
            </a:stretch>
          </p:blipFill>
          <p:spPr bwMode="auto">
            <a:xfrm>
              <a:off x="12547" y="3585"/>
              <a:ext cx="1041" cy="1044"/>
            </a:xfrm>
            <a:prstGeom prst="rect">
              <a:avLst/>
            </a:prstGeom>
            <a:noFill/>
          </p:spPr>
        </p:pic>
        <p:sp>
          <p:nvSpPr>
            <p:cNvPr id="17" name="TextBox 9"/>
            <p:cNvSpPr txBox="1"/>
            <p:nvPr/>
          </p:nvSpPr>
          <p:spPr>
            <a:xfrm>
              <a:off x="13778" y="3855"/>
              <a:ext cx="419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@</a:t>
              </a:r>
              <a:r>
                <a:rPr lang="zh-CN" altLang="en-US" b="1" dirty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大敏</a:t>
              </a:r>
              <a:r>
                <a:rPr lang="en-US" altLang="zh-CN" b="1" dirty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HSK</a:t>
              </a:r>
              <a:r>
                <a:rPr lang="zh-CN" altLang="en-US" b="1" dirty="0">
                  <a:solidFill>
                    <a:srgbClr val="FF0000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原创课件</a:t>
              </a:r>
              <a:endParaRPr lang="zh-CN" altLang="en-US" b="1" dirty="0">
                <a:solidFill>
                  <a:srgbClr val="FF0000"/>
                </a:solidFill>
                <a:latin typeface="Microsoft YaHei" panose="020B0503020204020204" charset="-122"/>
                <a:ea typeface="Microsoft YaHei" panose="020B0503020204020204" charset="-122"/>
              </a:endParaRPr>
            </a:p>
          </p:txBody>
        </p:sp>
        <p:pic>
          <p:nvPicPr>
            <p:cNvPr id="1027" name="Picture 3" descr="C:\Users\Administrator\Desktop\微信_副本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561" y="4897"/>
              <a:ext cx="996" cy="1001"/>
            </a:xfrm>
            <a:prstGeom prst="rect">
              <a:avLst/>
            </a:prstGeom>
            <a:noFill/>
          </p:spPr>
        </p:pic>
        <p:sp>
          <p:nvSpPr>
            <p:cNvPr id="18" name="TextBox 10"/>
            <p:cNvSpPr txBox="1"/>
            <p:nvPr/>
          </p:nvSpPr>
          <p:spPr>
            <a:xfrm>
              <a:off x="13873" y="5046"/>
              <a:ext cx="209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3CB035"/>
                  </a:solidFill>
                  <a:latin typeface="Microsoft YaHei" panose="020B0503020204020204" charset="-122"/>
                  <a:ea typeface="Microsoft YaHei" panose="020B0503020204020204" charset="-122"/>
                </a:rPr>
                <a:t>dmgqs01</a:t>
              </a:r>
              <a:endParaRPr lang="en-US" altLang="zh-CN" b="1" dirty="0">
                <a:solidFill>
                  <a:srgbClr val="3CB035"/>
                </a:solidFill>
                <a:latin typeface="Microsoft YaHei" panose="020B0503020204020204" charset="-122"/>
                <a:ea typeface="Microsoft YaHei" panose="020B0503020204020204" charset="-122"/>
              </a:endParaRPr>
            </a:p>
          </p:txBody>
        </p:sp>
      </p:grpSp>
      <p:pic>
        <p:nvPicPr>
          <p:cNvPr id="2" name="图片 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pic>
        <p:nvPicPr>
          <p:cNvPr id="6" name="图片 5" descr="D:\大敏\HSK课件宣传\图片素材\HSK6\封面.png封面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1915" y="1222375"/>
            <a:ext cx="5977890" cy="34861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364933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155448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41948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4350" y="4947285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中国承办了2008年的北京奥运会。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450342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90888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731385" y="4947285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这件事，我已委托同事全权办理。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554480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chéng bàn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承办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 v. to undertake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503420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wěi tuō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委托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entrast, to authorize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7252018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7441565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29033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671435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天色越来越阴暗了，一场暴风雪即将到来。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441565" y="2559616"/>
            <a:ext cx="2837180" cy="2005552"/>
            <a:chOff x="7787" y="2920"/>
            <a:chExt cx="5660" cy="2231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jí jiāng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即将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adv. to be about to, to be on the point of; soon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服气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be convinced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fú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qì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武器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weapon, arms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wǔ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qì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军队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army, troops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5038725" y="863600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jūn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duì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15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当务之急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top priority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5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dāngwùzhījí</a:t>
            </a:r>
            <a:endParaRPr lang="zh-CN" altLang="zh-CN" sz="35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承办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undertake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278505" y="4364355"/>
            <a:ext cx="2788920" cy="614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4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chéng</a:t>
            </a:r>
            <a:r>
              <a:rPr lang="en-US" altLang="zh-CN" sz="34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4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bàn</a:t>
            </a:r>
            <a:endParaRPr lang="zh-CN" altLang="zh-CN" sz="34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委托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entrast, to authorize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wěi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tuō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257550"/>
            <a:chOff x="4717" y="1909"/>
            <a:chExt cx="3511" cy="51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即将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adv. to be about to, to be on the point of; soon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jí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jiāng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2461260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委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2348230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2350770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2350770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2390140"/>
            <a:ext cx="829627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委婉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委派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委托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委实</a:t>
            </a:r>
            <a:endParaRPr lang="zh-CN" altLang="en-US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3340100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3342640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3342640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3315335"/>
            <a:ext cx="9380855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对于他的性格，大家是有共识的。有人委婉表达为</a:t>
            </a:r>
            <a:endParaRPr lang="zh-CN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“酷”，“酷”得有点儿让人难以接近。</a:t>
            </a:r>
            <a:endParaRPr lang="zh-CN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4331970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4329430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4334510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4287520"/>
            <a:ext cx="8850630" cy="9531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通常，环境影响评价工作是委托专业技术咨询单位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进行的。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alphaModFix amt="60000"/>
            <a:clrChange>
              <a:clrFrom>
                <a:srgbClr val="F6F6F6">
                  <a:alpha val="100000"/>
                </a:srgbClr>
              </a:clrFrom>
              <a:clrTo>
                <a:srgbClr val="F6F6F6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87920" y="5429885"/>
            <a:ext cx="1800860" cy="143319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23845" y="3549650"/>
            <a:ext cx="1698625" cy="141541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6737350" y="518160"/>
            <a:ext cx="1748155" cy="140081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439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288780" y="3152962"/>
            <a:ext cx="2837180" cy="1691820"/>
            <a:chOff x="7787" y="3099"/>
            <a:chExt cx="5660" cy="1882"/>
          </a:xfrm>
        </p:grpSpPr>
        <p:sp>
          <p:nvSpPr>
            <p:cNvPr id="33" name="圆角矩形 32"/>
            <p:cNvSpPr/>
            <p:nvPr/>
          </p:nvSpPr>
          <p:spPr>
            <a:xfrm>
              <a:off x="8776" y="3144"/>
              <a:ext cx="3577" cy="174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3099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zh-CN" altLang="en-US" sz="44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即将</a:t>
              </a:r>
              <a:endParaRPr lang="zh-CN" altLang="en-US" sz="4400" b="1" kern="100" dirty="0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endParaRPr lang="zh-CN" altLang="en-US" sz="2000" b="1" kern="100" dirty="0">
                <a:solidFill>
                  <a:schemeClr val="bg1">
                    <a:lumMod val="6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sz="2000" b="1" kern="100" dirty="0">
                  <a:solidFill>
                    <a:schemeClr val="bg1">
                      <a:lumMod val="65000"/>
                    </a:schemeClr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副词，表示将要；就要。多用于书面语。</a:t>
              </a:r>
              <a:endParaRPr sz="2000" b="1" kern="100" dirty="0">
                <a:solidFill>
                  <a:schemeClr val="bg1">
                    <a:lumMod val="6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8930" y="1713230"/>
            <a:ext cx="9455785" cy="891540"/>
            <a:chOff x="518" y="3385"/>
            <a:chExt cx="14891" cy="1404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4891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518" y="3385"/>
              <a:ext cx="14891" cy="14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eaLnBrk="1" fontAlgn="base">
                <a:buClrTx/>
                <a:buSzTx/>
                <a:buFontTx/>
              </a:pPr>
              <a:r>
                <a:rPr lang="zh-CN" altLang="en-US" sz="26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诸葛亮说：“您委托的事，当然要办好。箭什么时候用？”</a:t>
              </a:r>
              <a:endParaRPr lang="zh-CN" altLang="en-US" sz="26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  <a:p>
              <a:pPr algn="l" eaLnBrk="1" fontAlgn="base">
                <a:buClrTx/>
                <a:buSzTx/>
                <a:buFontTx/>
              </a:pPr>
              <a:r>
                <a:rPr lang="zh-CN" altLang="en-US" sz="26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 周瑜说：“</a:t>
              </a:r>
              <a:r>
                <a:rPr lang="zh-CN" altLang="en-US" sz="26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即将</a:t>
              </a:r>
              <a:r>
                <a:rPr lang="zh-CN" altLang="en-US" sz="26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交战，十天怎么样？”</a:t>
              </a:r>
              <a:endParaRPr lang="zh-CN" altLang="en-US" sz="26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28930" y="3232150"/>
            <a:ext cx="9271000" cy="1076325"/>
            <a:chOff x="518" y="3079"/>
            <a:chExt cx="14600" cy="1695"/>
          </a:xfrm>
        </p:grpSpPr>
        <p:sp>
          <p:nvSpPr>
            <p:cNvPr id="81" name="圆角矩形 80"/>
            <p:cNvSpPr/>
            <p:nvPr/>
          </p:nvSpPr>
          <p:spPr>
            <a:xfrm>
              <a:off x="518" y="3097"/>
              <a:ext cx="14447" cy="1634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文本框 7"/>
            <p:cNvSpPr txBox="1"/>
            <p:nvPr/>
          </p:nvSpPr>
          <p:spPr>
            <a:xfrm>
              <a:off x="518" y="3079"/>
              <a:ext cx="14600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我们已经完成了学业，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即将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走上工作岗位，开始人生新的一页。</a:t>
              </a:r>
              <a:endParaRPr lang="zh-CN" altLang="en-US" sz="32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28295" y="4963795"/>
            <a:ext cx="9174480" cy="1097915"/>
            <a:chOff x="518" y="3426"/>
            <a:chExt cx="13447" cy="1729"/>
          </a:xfrm>
        </p:grpSpPr>
        <p:sp>
          <p:nvSpPr>
            <p:cNvPr id="6" name="圆角矩形 5"/>
            <p:cNvSpPr/>
            <p:nvPr/>
          </p:nvSpPr>
          <p:spPr>
            <a:xfrm>
              <a:off x="518" y="3426"/>
              <a:ext cx="13447" cy="1717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7"/>
            <p:cNvSpPr txBox="1"/>
            <p:nvPr/>
          </p:nvSpPr>
          <p:spPr>
            <a:xfrm>
              <a:off x="518" y="3460"/>
              <a:ext cx="13446" cy="1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熊妈妈和她的孩子们胖起来了，他们每天都吃得饱饱的，正在为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即将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开始的冬眠储存脂肪。</a:t>
              </a:r>
              <a:endParaRPr lang="zh-CN" altLang="en-US" sz="32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2453" y="0"/>
            <a:ext cx="1459230" cy="1459230"/>
          </a:xfrm>
          <a:prstGeom prst="rect">
            <a:avLst/>
          </a:prstGeom>
        </p:spPr>
      </p:pic>
      <p:sp>
        <p:nvSpPr>
          <p:cNvPr id="4" name="文本框 7"/>
          <p:cNvSpPr txBox="1"/>
          <p:nvPr/>
        </p:nvSpPr>
        <p:spPr>
          <a:xfrm>
            <a:off x="165735" y="213995"/>
            <a:ext cx="274002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86990" y="2189480"/>
            <a:ext cx="892683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他</a:t>
            </a:r>
            <a:r>
              <a:rPr lang="zh-CN" altLang="en-US" sz="28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                    </a:t>
            </a:r>
            <a:r>
              <a:rPr lang="en-US" altLang="zh-CN" sz="28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  </a:t>
            </a:r>
            <a:r>
              <a:rPr lang="zh-CN" altLang="en-US" sz="28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</a:t>
            </a:r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，参加在多伦多举行的国际摄影展。</a:t>
            </a:r>
            <a:endParaRPr lang="zh-CN" altLang="en-US" sz="2800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" name="!!1"/>
          <p:cNvSpPr/>
          <p:nvPr/>
        </p:nvSpPr>
        <p:spPr>
          <a:xfrm>
            <a:off x="302895" y="1791335"/>
            <a:ext cx="1861820" cy="1397635"/>
          </a:xfrm>
          <a:prstGeom prst="roundRect">
            <a:avLst>
              <a:gd name="adj" fmla="val 5128"/>
            </a:avLst>
          </a:prstGeom>
          <a:blipFill rotWithShape="1">
            <a:blip r:embed="rId2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!!1"/>
          <p:cNvSpPr/>
          <p:nvPr/>
        </p:nvSpPr>
        <p:spPr>
          <a:xfrm>
            <a:off x="302895" y="3477895"/>
            <a:ext cx="1862455" cy="1398270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586673" y="5146040"/>
            <a:ext cx="8806180" cy="1383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大学毕业那一年，她扔掉了所有的旧东西，不管是衣物</a:t>
            </a:r>
            <a:endParaRPr lang="zh-CN" altLang="en-US" sz="2800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还是书，没有丝毫的留恋，只有</a:t>
            </a:r>
            <a:r>
              <a:rPr lang="zh-CN" altLang="en-US" sz="28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                       </a:t>
            </a:r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新生活的</a:t>
            </a:r>
            <a:endParaRPr lang="zh-CN" altLang="en-US" sz="2800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兴奋与希望。</a:t>
            </a:r>
            <a:endParaRPr lang="zh-CN" altLang="en-US" sz="2800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9" name="圆角矩形 8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用“</a:t>
              </a:r>
              <a:r>
                <a:rPr lang="zh-CN" altLang="en-US" sz="2400" b="1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即将</a:t>
              </a: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”完成句子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2586990" y="3884930"/>
            <a:ext cx="568388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8点40分，列车</a:t>
            </a:r>
            <a:r>
              <a:rPr lang="zh-CN" altLang="en-US" sz="2800" u="sng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                     </a:t>
            </a:r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终点。</a:t>
            </a:r>
            <a:endParaRPr lang="zh-CN" altLang="en-US" sz="2800" noProof="0" dirty="0">
              <a:ln>
                <a:noFill/>
              </a:ln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6" name="!!1"/>
          <p:cNvSpPr/>
          <p:nvPr/>
        </p:nvSpPr>
        <p:spPr>
          <a:xfrm>
            <a:off x="237490" y="5114925"/>
            <a:ext cx="1925955" cy="1446530"/>
          </a:xfrm>
          <a:prstGeom prst="roundRect">
            <a:avLst>
              <a:gd name="adj" fmla="val 5128"/>
            </a:avLst>
          </a:prstGeom>
          <a:blipFill rotWithShape="1">
            <a:blip r:embed="rId4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3075940" y="2189480"/>
            <a:ext cx="26593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SimSun" panose="02010600030101010101" pitchFamily="2" charset="-122"/>
              </a:rPr>
              <a:t>即将代表国家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26305" y="3884930"/>
            <a:ext cx="26593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SimSun" panose="02010600030101010101" pitchFamily="2" charset="-122"/>
              </a:rPr>
              <a:t>即将抵达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509510" y="5582285"/>
            <a:ext cx="26593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SimSun" panose="02010600030101010101" pitchFamily="2" charset="-122"/>
              </a:rPr>
              <a:t>即将开启</a:t>
            </a:r>
            <a:endParaRPr lang="zh-CN" altLang="en-US" sz="28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7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时间非常紧迫，我们要立即行动。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政府授权给那家机构去执行公务。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jǐn pò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紧迫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urgent, immediate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2005552"/>
            <a:chOff x="7787" y="2920"/>
            <a:chExt cx="5660" cy="2231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gōng wù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公务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public affairs, official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business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今天，我们在家里款待远方来的客人。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老师一再叮嘱我们，过马路要注意安全。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2005552"/>
            <a:chOff x="7787" y="2920"/>
            <a:chExt cx="5660" cy="2231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kuǎn dài 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款待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treat cordially, to entertain with courtesy and warmth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2005552"/>
            <a:chOff x="7787" y="2920"/>
            <a:chExt cx="5660" cy="2231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dīng zhǔ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叮嘱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urge again and again, to repeatedly advise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364933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155448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41948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4350" y="4947285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你既然答应他了，就要说话算数。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450342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90888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731385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孩子不安心学习，父母不要逼迫他，更不能打骂。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554480" y="2560251"/>
            <a:ext cx="2837180" cy="2005552"/>
            <a:chOff x="7787" y="2920"/>
            <a:chExt cx="5660" cy="2231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suàn shù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算数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 v. to count, to hold,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to stand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503420" y="2560251"/>
            <a:ext cx="2837180" cy="2005552"/>
            <a:chOff x="7787" y="2920"/>
            <a:chExt cx="5660" cy="2231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bī pò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逼迫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force, to compel,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to coerce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7252018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7441565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29033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671435" y="4946650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她回答问题声音特别响亮。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441565" y="2559616"/>
            <a:ext cx="2837180" cy="2005552"/>
            <a:chOff x="7787" y="2920"/>
            <a:chExt cx="5660" cy="2231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xiǎng liàng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响亮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loud and clear,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resounding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紧迫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urgent, immediate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jǐn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pò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7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款待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treat cordially, to entertain with courtesy and warmth</a:t>
              </a:r>
              <a:endParaRPr lang="en-US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kuǎn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dài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257550"/>
            <a:chOff x="9330" y="2028"/>
            <a:chExt cx="3479" cy="51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公务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public affairs, official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business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5038725" y="863600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gōng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wù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257550"/>
            <a:chOff x="9262" y="2028"/>
            <a:chExt cx="3533" cy="51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叮嘱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urge again and again, to repeatedly advise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dīng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zhǔ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算数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count, to hold,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to stand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278505" y="4364355"/>
            <a:ext cx="2788920" cy="614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4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suàn shù</a:t>
            </a:r>
            <a:endParaRPr altLang="zh-CN" sz="34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257550"/>
            <a:chOff x="9262" y="2028"/>
            <a:chExt cx="3533" cy="51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逼迫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force, to compel,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to coerce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bī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pò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响亮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loud and clear,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resounding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553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0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xiǎng</a:t>
            </a:r>
            <a:r>
              <a:rPr lang="en-US" sz="30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0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liàng</a:t>
            </a:r>
            <a:endParaRPr sz="30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106870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款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9556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95821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95821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911225"/>
            <a:ext cx="8296275" cy="9531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救灾款-专款-赃款-公款-罚款-筹款-捐款-贷款-款待-款留-款式-落款</a:t>
            </a:r>
            <a:endParaRPr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19475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195008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195008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2084705"/>
            <a:ext cx="938085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救灾款必须坚持专款专用、重点使用的原则。</a:t>
            </a:r>
            <a:endParaRPr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293941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293687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294195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3067685"/>
            <a:ext cx="8850630" cy="55308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在证券交易中，禁止任何人挪用公款买卖证券。</a:t>
            </a:r>
            <a:endParaRPr lang="zh-CN" altLang="en-US" sz="3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1600" y="4061460"/>
            <a:ext cx="2114701" cy="2759075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6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叮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94" name="圆角矩形 93"/>
          <p:cNvSpPr/>
          <p:nvPr/>
        </p:nvSpPr>
        <p:spPr>
          <a:xfrm>
            <a:off x="2478405" y="398843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2478405" y="399097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478405" y="399097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99" name="文本框 7"/>
          <p:cNvSpPr txBox="1"/>
          <p:nvPr/>
        </p:nvSpPr>
        <p:spPr>
          <a:xfrm>
            <a:off x="3243580" y="4073525"/>
            <a:ext cx="8450580" cy="6756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叮咛-叮嘱-千叮万嘱-叮当-叮咬-叮问</a:t>
            </a:r>
            <a:endParaRPr sz="3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478405" y="498030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80945" y="4981575"/>
            <a:ext cx="947991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75865" y="4982845"/>
            <a:ext cx="854710" cy="880745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3243580" y="4959985"/>
            <a:ext cx="899541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每次炒扁豆前，母亲都会叮咛一句:“一定要炒熟啊，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不然会中毒。”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478405" y="597217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78405" y="5969635"/>
            <a:ext cx="9482455" cy="85725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478405" y="5974715"/>
            <a:ext cx="852170" cy="90170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3243580" y="5951220"/>
            <a:ext cx="899541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早晨，他不耐烦地听完了母亲的千叮咛万嘱咐，便匆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匆出了门。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705781 0.0012963 " pathEditMode="relative" rAng="0" ptsTypes="">
                                      <p:cBhvr>
                                        <p:cTn id="4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1354 -0.00388889 " pathEditMode="relative" rAng="0" ptsTypes="">
                                      <p:cBhvr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" y="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3333 -0.00361111 " pathEditMode="relative" rAng="0" ptsTypes="">
                                      <p:cBhvr>
                                        <p:cTn id="7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2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95" grpId="0" bldLvl="0" animBg="1"/>
      <p:bldP spid="13" grpId="0" bldLvl="0" animBg="1"/>
      <p:bldP spid="1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106870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嘱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9556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95821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95821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997585"/>
            <a:ext cx="829627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嘱咐-遗嘱-叮嘱-医嘱</a:t>
            </a:r>
            <a:endParaRPr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19475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195008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195008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2117090"/>
            <a:ext cx="9380855" cy="52197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医生见他不肯住院,再三</a:t>
            </a:r>
            <a:r>
              <a:rPr 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叮嘱</a:t>
            </a: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，回家要好好儿休息。</a:t>
            </a:r>
            <a:endParaRPr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293941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293687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294195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2894965"/>
            <a:ext cx="8850630" cy="9531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他早早立下了遗嘱，身后将把所有的家产留给最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小的儿子。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1600" y="4061460"/>
            <a:ext cx="2114701" cy="2759075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6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逼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94" name="圆角矩形 93"/>
          <p:cNvSpPr/>
          <p:nvPr/>
        </p:nvSpPr>
        <p:spPr>
          <a:xfrm>
            <a:off x="2478405" y="398843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2478405" y="399097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478405" y="399097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99" name="文本框 7"/>
          <p:cNvSpPr txBox="1"/>
          <p:nvPr/>
        </p:nvSpPr>
        <p:spPr>
          <a:xfrm>
            <a:off x="3243580" y="4030345"/>
            <a:ext cx="845058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逼债-威逼-逼迫-逼视-逼近-逼真</a:t>
            </a:r>
            <a:endParaRPr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478405" y="498030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80945" y="4981575"/>
            <a:ext cx="947991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75865" y="4982845"/>
            <a:ext cx="854710" cy="880745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3243580" y="4927600"/>
            <a:ext cx="8995410" cy="9531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她们厂由于经营管理不善，最后资不抵债，债主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逼债盈门。</a:t>
            </a:r>
            <a:endParaRPr lang="zh-CN" altLang="en-US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478405" y="597217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78405" y="5969635"/>
            <a:ext cx="9482455" cy="85725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478405" y="5974715"/>
            <a:ext cx="852170" cy="90170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3243580" y="5951220"/>
            <a:ext cx="899541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这是一场激烈的百米赛跑，有人已经冲出50米开外，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有人已经逼近终点,而他才刚刚把脚踏上起跑线。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705781 0.0012963 " pathEditMode="relative" rAng="0" ptsTypes="">
                                      <p:cBhvr>
                                        <p:cTn id="5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1354 -0.00388889 " pathEditMode="relative" rAng="0" ptsTypes="">
                                      <p:cBhvr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" y="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3333 -0.00361111 " pathEditMode="relative" rAng="0" ptsTypes="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2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95" grpId="0" bldLvl="0" animBg="1"/>
      <p:bldP spid="13" grpId="0" bldLvl="0" animBg="1"/>
      <p:bldP spid="1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870710" y="5804535"/>
            <a:ext cx="8606155" cy="707390"/>
            <a:chOff x="1881" y="8688"/>
            <a:chExt cx="16683" cy="1114"/>
          </a:xfrm>
        </p:grpSpPr>
        <p:sp>
          <p:nvSpPr>
            <p:cNvPr id="16" name="圆角矩形 15"/>
            <p:cNvSpPr/>
            <p:nvPr/>
          </p:nvSpPr>
          <p:spPr>
            <a:xfrm>
              <a:off x="1881" y="8688"/>
              <a:ext cx="16683" cy="1106"/>
            </a:xfrm>
            <a:prstGeom prst="roundRect">
              <a:avLst/>
            </a:prstGeom>
            <a:noFill/>
            <a:ln>
              <a:solidFill>
                <a:srgbClr val="3B0B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10"/>
            <p:cNvSpPr txBox="1"/>
            <p:nvPr/>
          </p:nvSpPr>
          <p:spPr>
            <a:xfrm>
              <a:off x="1881" y="8786"/>
              <a:ext cx="1668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本课件和教学视频著作权归大敏姐姐所有，未经授权进行搬运、洗稿、二次转发、销售等侵权行为，都属于</a:t>
              </a:r>
              <a:r>
                <a:rPr lang="zh-CN" altLang="en-US" b="1" dirty="0">
                  <a:solidFill>
                    <a:srgbClr val="FF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违法</a:t>
              </a:r>
              <a:r>
                <a:rPr lang="zh-CN" altLang="en-US" b="1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。</a:t>
              </a:r>
              <a:r>
                <a:rPr lang="zh-CN" altLang="en-US" b="1" dirty="0">
                  <a:solidFill>
                    <a:srgbClr val="FF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ea"/>
                </a:rPr>
                <a:t>违者绝对追责到底！</a:t>
              </a:r>
              <a:endParaRPr lang="zh-CN" altLang="en-US" b="1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870393" y="403860"/>
            <a:ext cx="845121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200" b="1" dirty="0"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使用须知</a:t>
            </a:r>
            <a:r>
              <a:rPr lang="zh-CN" altLang="en-US" sz="3200" b="1" dirty="0">
                <a:solidFill>
                  <a:srgbClr val="FF0000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👇</a:t>
            </a:r>
            <a:endParaRPr lang="zh-CN" altLang="en-US" sz="3200" b="1" dirty="0">
              <a:solidFill>
                <a:srgbClr val="FF0000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23" name="矩形: 圆角 22"/>
          <p:cNvSpPr/>
          <p:nvPr/>
        </p:nvSpPr>
        <p:spPr bwMode="auto">
          <a:xfrm>
            <a:off x="2287588" y="247523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4" name="矩形: 圆角 23"/>
          <p:cNvSpPr/>
          <p:nvPr/>
        </p:nvSpPr>
        <p:spPr bwMode="auto">
          <a:xfrm>
            <a:off x="2287588" y="308864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" name="矩形: 圆角 19"/>
          <p:cNvSpPr/>
          <p:nvPr/>
        </p:nvSpPr>
        <p:spPr bwMode="auto">
          <a:xfrm>
            <a:off x="2287588" y="1861185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60333" y="1889760"/>
            <a:ext cx="6908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必须全屏播放才有动画和音效，手机打开和非全屏播放无效果。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60333" y="2503805"/>
            <a:ext cx="69627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包含：教学内容和目标、课堂中老师涉及的英语句子、学生教学内容。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60333" y="3117850"/>
            <a:ext cx="74110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动画修改方式：当前内容上，鼠标右键进行素材替换。请勿删除！否则无动效！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245043" y="1755140"/>
            <a:ext cx="248920" cy="248920"/>
            <a:chOff x="4536440" y="-1071880"/>
            <a:chExt cx="416560" cy="416560"/>
          </a:xfrm>
        </p:grpSpPr>
        <p:sp>
          <p:nvSpPr>
            <p:cNvPr id="33" name="椭圆 32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32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245043" y="2433955"/>
            <a:ext cx="248920" cy="248920"/>
            <a:chOff x="4536440" y="-1071880"/>
            <a:chExt cx="416560" cy="416560"/>
          </a:xfrm>
        </p:grpSpPr>
        <p:sp>
          <p:nvSpPr>
            <p:cNvPr id="36" name="椭圆 35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245043" y="3003550"/>
            <a:ext cx="248920" cy="248920"/>
            <a:chOff x="4536440" y="-1071880"/>
            <a:chExt cx="416560" cy="416560"/>
          </a:xfrm>
        </p:grpSpPr>
        <p:sp>
          <p:nvSpPr>
            <p:cNvPr id="39" name="椭圆 38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sp>
        <p:nvSpPr>
          <p:cNvPr id="4" name="矩形: 圆角 23"/>
          <p:cNvSpPr/>
          <p:nvPr/>
        </p:nvSpPr>
        <p:spPr bwMode="auto">
          <a:xfrm>
            <a:off x="2287588" y="3729355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3D3D3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660333" y="3758565"/>
            <a:ext cx="7167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sym typeface="+mn-ea"/>
              </a:rPr>
              <a:t>如有问题欢迎来大敏姐姐直播间连麦咨询，直播时间会提前在朋友圈发布：</a:t>
            </a: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245043" y="3644265"/>
            <a:ext cx="248920" cy="248920"/>
            <a:chOff x="4536440" y="-1071880"/>
            <a:chExt cx="416560" cy="416560"/>
          </a:xfrm>
        </p:grpSpPr>
        <p:sp>
          <p:nvSpPr>
            <p:cNvPr id="10" name="椭圆 9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pic>
        <p:nvPicPr>
          <p:cNvPr id="1027" name="Picture 3" descr="C:\Users\Administrator\Desktop\微信_副本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7911783" y="4629150"/>
            <a:ext cx="632460" cy="635635"/>
          </a:xfrm>
          <a:prstGeom prst="rect">
            <a:avLst/>
          </a:prstGeom>
          <a:noFill/>
        </p:spPr>
      </p:pic>
      <p:sp>
        <p:nvSpPr>
          <p:cNvPr id="18" name="TextBox 10"/>
          <p:cNvSpPr txBox="1"/>
          <p:nvPr/>
        </p:nvSpPr>
        <p:spPr>
          <a:xfrm>
            <a:off x="8744903" y="4723765"/>
            <a:ext cx="1327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3CB035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dmgqs01</a:t>
            </a:r>
            <a:endParaRPr lang="en-US" altLang="zh-CN" b="1" dirty="0">
              <a:solidFill>
                <a:srgbClr val="3CB035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313" y="4323715"/>
            <a:ext cx="1350645" cy="1355090"/>
          </a:xfrm>
          <a:prstGeom prst="rect">
            <a:avLst/>
          </a:prstGeom>
        </p:spPr>
      </p:pic>
      <p:sp>
        <p:nvSpPr>
          <p:cNvPr id="21" name="矩形: 圆角 19"/>
          <p:cNvSpPr/>
          <p:nvPr/>
        </p:nvSpPr>
        <p:spPr bwMode="auto">
          <a:xfrm>
            <a:off x="2314258" y="1220470"/>
            <a:ext cx="7659370" cy="396240"/>
          </a:xfrm>
          <a:prstGeom prst="roundRect">
            <a:avLst>
              <a:gd name="adj" fmla="val 50000"/>
            </a:avLst>
          </a:prstGeom>
          <a:solidFill>
            <a:srgbClr val="B3915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687003" y="1249045"/>
            <a:ext cx="77898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本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需使用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Microsoft </a:t>
            </a:r>
            <a:r>
              <a:rPr kumimoji="0" lang="en-US" altLang="zh-CN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Ofice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软件，支持内容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(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图文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/GIF/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音频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动画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)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rPr>
              <a:t>编辑、修改。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271713" y="1114425"/>
            <a:ext cx="248920" cy="248920"/>
            <a:chOff x="4536440" y="-1071880"/>
            <a:chExt cx="416560" cy="416560"/>
          </a:xfrm>
        </p:grpSpPr>
        <p:sp>
          <p:nvSpPr>
            <p:cNvPr id="26" name="椭圆 25"/>
            <p:cNvSpPr/>
            <p:nvPr/>
          </p:nvSpPr>
          <p:spPr bwMode="auto">
            <a:xfrm>
              <a:off x="4536440" y="-1071880"/>
              <a:ext cx="416560" cy="416560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4632366" y="-973129"/>
              <a:ext cx="224708" cy="219058"/>
            </a:xfrm>
            <a:custGeom>
              <a:avLst/>
              <a:gdLst>
                <a:gd name="T0" fmla="*/ 626 w 2238"/>
                <a:gd name="T1" fmla="*/ 1006 h 2182"/>
                <a:gd name="T2" fmla="*/ 929 w 2238"/>
                <a:gd name="T3" fmla="*/ 1594 h 2182"/>
                <a:gd name="T4" fmla="*/ 2200 w 2238"/>
                <a:gd name="T5" fmla="*/ 0 h 2182"/>
                <a:gd name="T6" fmla="*/ 2238 w 2238"/>
                <a:gd name="T7" fmla="*/ 835 h 2182"/>
                <a:gd name="T8" fmla="*/ 967 w 2238"/>
                <a:gd name="T9" fmla="*/ 2182 h 2182"/>
                <a:gd name="T10" fmla="*/ 0 w 2238"/>
                <a:gd name="T11" fmla="*/ 1385 h 2182"/>
                <a:gd name="T12" fmla="*/ 626 w 2238"/>
                <a:gd name="T13" fmla="*/ 1006 h 2182"/>
                <a:gd name="T14" fmla="*/ 626 w 2238"/>
                <a:gd name="T15" fmla="*/ 1006 h 2182"/>
                <a:gd name="T16" fmla="*/ 626 w 2238"/>
                <a:gd name="T17" fmla="*/ 1006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38" h="2182">
                  <a:moveTo>
                    <a:pt x="626" y="1006"/>
                  </a:moveTo>
                  <a:cubicBezTo>
                    <a:pt x="929" y="1594"/>
                    <a:pt x="929" y="1594"/>
                    <a:pt x="929" y="1594"/>
                  </a:cubicBezTo>
                  <a:cubicBezTo>
                    <a:pt x="929" y="1594"/>
                    <a:pt x="1423" y="398"/>
                    <a:pt x="2200" y="0"/>
                  </a:cubicBezTo>
                  <a:cubicBezTo>
                    <a:pt x="2181" y="285"/>
                    <a:pt x="2105" y="531"/>
                    <a:pt x="2238" y="835"/>
                  </a:cubicBezTo>
                  <a:cubicBezTo>
                    <a:pt x="1897" y="911"/>
                    <a:pt x="1195" y="1765"/>
                    <a:pt x="967" y="2182"/>
                  </a:cubicBezTo>
                  <a:cubicBezTo>
                    <a:pt x="645" y="1784"/>
                    <a:pt x="266" y="1480"/>
                    <a:pt x="0" y="1385"/>
                  </a:cubicBezTo>
                  <a:lnTo>
                    <a:pt x="626" y="1006"/>
                  </a:lnTo>
                  <a:close/>
                  <a:moveTo>
                    <a:pt x="626" y="1006"/>
                  </a:moveTo>
                  <a:cubicBezTo>
                    <a:pt x="626" y="1006"/>
                    <a:pt x="626" y="1006"/>
                    <a:pt x="626" y="10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pic>
        <p:nvPicPr>
          <p:cNvPr id="12" name="图片 1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alphaModFix amt="60000"/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44435" y="5370195"/>
            <a:ext cx="2231390" cy="147891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 amt="80000"/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67890" y="4336415"/>
            <a:ext cx="1313180" cy="128460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alphaModFix amt="80000"/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76200" y="966470"/>
            <a:ext cx="1612265" cy="1593215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梯形 22"/>
          <p:cNvSpPr/>
          <p:nvPr/>
        </p:nvSpPr>
        <p:spPr>
          <a:xfrm>
            <a:off x="9288780" y="12439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0" name="图片 29" descr="C:\Users\Administrator\Desktop\4a7e7ce1.png4a7e7ce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776248" y="-717762"/>
            <a:ext cx="1801707" cy="2511213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9288780" y="3077451"/>
            <a:ext cx="2837180" cy="1783513"/>
            <a:chOff x="7787" y="3015"/>
            <a:chExt cx="5660" cy="1984"/>
          </a:xfrm>
        </p:grpSpPr>
        <p:sp>
          <p:nvSpPr>
            <p:cNvPr id="33" name="圆角矩形 32"/>
            <p:cNvSpPr/>
            <p:nvPr/>
          </p:nvSpPr>
          <p:spPr>
            <a:xfrm>
              <a:off x="8776" y="3144"/>
              <a:ext cx="3577" cy="174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3015"/>
              <a:ext cx="5660" cy="1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sz="4000" b="1" kern="100" dirty="0">
                  <a:solidFill>
                    <a:srgbClr val="FF0000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能A就A</a:t>
              </a:r>
              <a:endParaRPr sz="4000" b="1" kern="100" dirty="0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1400" b="1" kern="100" dirty="0">
                  <a:solidFill>
                    <a:schemeClr val="bg1">
                      <a:lumMod val="65000"/>
                    </a:schemeClr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表示尽量……。在这个格式中，“A”可以是动词、形容词，也可以是带有动词、形容词的短语，两个“A”所代表的词语相同。多用于口语。</a:t>
              </a:r>
              <a:endParaRPr lang="zh-CN" altLang="en-US" sz="1400" b="1" kern="100" dirty="0">
                <a:solidFill>
                  <a:schemeClr val="bg1">
                    <a:lumMod val="65000"/>
                  </a:schemeClr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28295" y="1739265"/>
            <a:ext cx="9456420" cy="828675"/>
            <a:chOff x="517" y="3426"/>
            <a:chExt cx="14892" cy="1305"/>
          </a:xfrm>
        </p:grpSpPr>
        <p:sp>
          <p:nvSpPr>
            <p:cNvPr id="62" name="圆角矩形 61"/>
            <p:cNvSpPr/>
            <p:nvPr/>
          </p:nvSpPr>
          <p:spPr>
            <a:xfrm>
              <a:off x="518" y="3426"/>
              <a:ext cx="14891" cy="1305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7"/>
            <p:cNvSpPr txBox="1"/>
            <p:nvPr/>
          </p:nvSpPr>
          <p:spPr>
            <a:xfrm>
              <a:off x="517" y="3640"/>
              <a:ext cx="14878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eaLnBrk="1" fontAlgn="base"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这个手机没用多久，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能修就修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，尽量别换新的。</a:t>
              </a:r>
              <a:endParaRPr lang="zh-CN" altLang="en-US" sz="32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242570" y="2952115"/>
            <a:ext cx="9173845" cy="872490"/>
            <a:chOff x="518" y="3097"/>
            <a:chExt cx="14447" cy="1374"/>
          </a:xfrm>
        </p:grpSpPr>
        <p:sp>
          <p:nvSpPr>
            <p:cNvPr id="81" name="圆角矩形 80"/>
            <p:cNvSpPr/>
            <p:nvPr/>
          </p:nvSpPr>
          <p:spPr>
            <a:xfrm>
              <a:off x="518" y="3097"/>
              <a:ext cx="14447" cy="1374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文本框 7"/>
            <p:cNvSpPr txBox="1"/>
            <p:nvPr/>
          </p:nvSpPr>
          <p:spPr>
            <a:xfrm>
              <a:off x="519" y="3339"/>
              <a:ext cx="14445" cy="9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这本书设计的时候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能薄就薄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，方便携带。</a:t>
              </a:r>
              <a:endParaRPr lang="zh-CN" altLang="en-US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98755" y="4131415"/>
            <a:ext cx="9174480" cy="1076058"/>
            <a:chOff x="518" y="3327"/>
            <a:chExt cx="13447" cy="1932"/>
          </a:xfrm>
        </p:grpSpPr>
        <p:sp>
          <p:nvSpPr>
            <p:cNvPr id="6" name="圆角矩形 5"/>
            <p:cNvSpPr/>
            <p:nvPr/>
          </p:nvSpPr>
          <p:spPr>
            <a:xfrm>
              <a:off x="518" y="3426"/>
              <a:ext cx="13447" cy="1717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7"/>
            <p:cNvSpPr txBox="1"/>
            <p:nvPr/>
          </p:nvSpPr>
          <p:spPr>
            <a:xfrm>
              <a:off x="518" y="3327"/>
              <a:ext cx="13446" cy="19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这是我们家树上结的苹果，挺多的，你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能拿多少就拿多少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吧。</a:t>
              </a:r>
              <a:endParaRPr lang="zh-CN" altLang="en-US" sz="32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239395" y="5456660"/>
            <a:ext cx="9174480" cy="1076058"/>
            <a:chOff x="518" y="3327"/>
            <a:chExt cx="13447" cy="1932"/>
          </a:xfrm>
        </p:grpSpPr>
        <p:sp>
          <p:nvSpPr>
            <p:cNvPr id="10" name="圆角矩形 9"/>
            <p:cNvSpPr/>
            <p:nvPr/>
          </p:nvSpPr>
          <p:spPr>
            <a:xfrm>
              <a:off x="518" y="3426"/>
              <a:ext cx="13447" cy="1717"/>
            </a:xfrm>
            <a:prstGeom prst="roundRect">
              <a:avLst/>
            </a:prstGeom>
            <a:noFill/>
            <a:ln w="19050">
              <a:solidFill>
                <a:srgbClr val="C0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7"/>
            <p:cNvSpPr txBox="1"/>
            <p:nvPr/>
          </p:nvSpPr>
          <p:spPr>
            <a:xfrm>
              <a:off x="518" y="3327"/>
              <a:ext cx="13446" cy="19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base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船上的士兵奋力敲鼓，齐声高喊，声音</a:t>
              </a:r>
              <a:r>
                <a:rPr lang="zh-CN" altLang="en-US" sz="3200" b="1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能多响亮就多响亮</a:t>
              </a:r>
              <a:r>
                <a:rPr lang="zh-CN" altLang="en-US" sz="3200" b="1" noProof="0" dirty="0">
                  <a:ln>
                    <a:noFill/>
                  </a:ln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。</a:t>
              </a:r>
              <a:endParaRPr lang="zh-CN" altLang="en-US" sz="3200" b="1" noProof="0" dirty="0">
                <a:ln>
                  <a:noFill/>
                </a:ln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  <p:custDataLst>
      <p:tags r:id="rId5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4039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用“</a:t>
              </a:r>
              <a:r>
                <a:rPr lang="zh-CN" altLang="en-US" sz="2400" b="1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能A就A</a:t>
              </a: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”改写句子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102360" y="2014855"/>
            <a:ext cx="6271260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这是你自己的事，你尽量自己做吧。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                         </a:t>
            </a:r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147060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7" name="文本框 26"/>
          <p:cNvSpPr txBox="1"/>
          <p:nvPr/>
        </p:nvSpPr>
        <p:spPr>
          <a:xfrm>
            <a:off x="1102360" y="3757930"/>
            <a:ext cx="7793355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他是个追求完美的人，什么事都尽量做到最好。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                                                                      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-349885" y="4841875"/>
            <a:ext cx="12430760" cy="1758315"/>
            <a:chOff x="-443" y="1654"/>
            <a:chExt cx="19576" cy="2769"/>
          </a:xfrm>
        </p:grpSpPr>
        <p:sp>
          <p:nvSpPr>
            <p:cNvPr id="29" name="矩形 28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30" name="图片 29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2" name="文本框 31"/>
          <p:cNvSpPr txBox="1"/>
          <p:nvPr/>
        </p:nvSpPr>
        <p:spPr>
          <a:xfrm>
            <a:off x="1102360" y="5452745"/>
            <a:ext cx="8376285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那时候，我就想离开家，而且希望尽量走得远一点。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</a:t>
            </a:r>
            <a:r>
              <a:rPr lang="en-US" altLang="zh-CN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                                                                                 </a:t>
            </a:r>
            <a:endParaRPr lang="en-US" altLang="zh-CN" sz="2800" b="1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073150" y="2467610"/>
            <a:ext cx="665353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SimSun" panose="02010600030101010101" pitchFamily="2" charset="-122"/>
              </a:rPr>
              <a:t>这是你自己的事，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SimSun" panose="02010600030101010101" pitchFamily="2" charset="-122"/>
              </a:rPr>
              <a:t>能自己做就自己做吧。</a:t>
            </a:r>
            <a:endParaRPr lang="zh-CN" altLang="en-US" sz="2800" b="1" u="sng">
              <a:solidFill>
                <a:srgbClr val="FF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SimSun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41705" y="4187825"/>
            <a:ext cx="940689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SimSun" panose="02010600030101010101" pitchFamily="2" charset="-122"/>
              </a:rPr>
              <a:t>他是个追求完美的人，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SimSun" panose="02010600030101010101" pitchFamily="2" charset="-122"/>
              </a:rPr>
              <a:t>什么事都能做到最好就做到最好。</a:t>
            </a:r>
            <a:endParaRPr lang="zh-CN" altLang="en-US" sz="2800" b="1" u="sng">
              <a:solidFill>
                <a:srgbClr val="FF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SimSun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81685" y="5897880"/>
            <a:ext cx="940689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SimSun" panose="02010600030101010101" pitchFamily="2" charset="-122"/>
              </a:rPr>
              <a:t>那时候，我就想离开家，而且希望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SimSun" panose="02010600030101010101" pitchFamily="2" charset="-122"/>
              </a:rPr>
              <a:t>能走多远就走多远。</a:t>
            </a:r>
            <a:endParaRPr lang="zh-CN" altLang="en-US" sz="2800" b="1" u="sng">
              <a:solidFill>
                <a:srgbClr val="FF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7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69006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331541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602518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824338" y="1430972"/>
            <a:ext cx="2531110" cy="4667885"/>
            <a:chOff x="10086718" y="515937"/>
            <a:chExt cx="2531110" cy="4667885"/>
          </a:xfrm>
        </p:grpSpPr>
        <p:pic>
          <p:nvPicPr>
            <p:cNvPr id="13" name="图片 12" descr="C:\Users\38577\Desktop\蓝色.png蓝色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10086718" y="1584642"/>
              <a:ext cx="2531110" cy="3599180"/>
            </a:xfrm>
            <a:prstGeom prst="rect">
              <a:avLst/>
            </a:prstGeom>
          </p:spPr>
        </p:pic>
        <p:sp>
          <p:nvSpPr>
            <p:cNvPr id="20" name="任意多边形: 形状 19"/>
            <p:cNvSpPr/>
            <p:nvPr/>
          </p:nvSpPr>
          <p:spPr>
            <a:xfrm>
              <a:off x="10912971" y="515937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5" name="造句 1"/>
          <p:cNvSpPr txBox="1"/>
          <p:nvPr/>
        </p:nvSpPr>
        <p:spPr>
          <a:xfrm>
            <a:off x="765810" y="458470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老师吩咐小明打扫教室的卫生。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3371215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听了下属的意见，他决定改正以前的工作作风。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6106160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商店里，各种商品数量充足，价格稳定。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2" name="文本框 4"/>
          <p:cNvSpPr txBox="1"/>
          <p:nvPr/>
        </p:nvSpPr>
        <p:spPr>
          <a:xfrm>
            <a:off x="8893175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en-US" altLang="zh-CN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你病得很重，赶快上医院，不能再拖延了。</a:t>
            </a:r>
            <a:endParaRPr lang="en-US" altLang="zh-CN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6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0" name="生词 1"/>
          <p:cNvSpPr txBox="1"/>
          <p:nvPr/>
        </p:nvSpPr>
        <p:spPr>
          <a:xfrm>
            <a:off x="690245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fēn fù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吩咐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instruct, to order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5" name="生词 2"/>
          <p:cNvSpPr txBox="1"/>
          <p:nvPr/>
        </p:nvSpPr>
        <p:spPr>
          <a:xfrm>
            <a:off x="3314700" y="269049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xià shǔ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下属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n. subordinate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7" name="生词 3"/>
          <p:cNvSpPr txBox="1"/>
          <p:nvPr/>
        </p:nvSpPr>
        <p:spPr>
          <a:xfrm>
            <a:off x="6024880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chōng zú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充足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adj. sufficient, adequate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9" name="生词 4"/>
          <p:cNvSpPr txBox="1"/>
          <p:nvPr/>
        </p:nvSpPr>
        <p:spPr>
          <a:xfrm>
            <a:off x="8848725" y="276796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tuō yán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拖延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delay, to put off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22" grpId="0"/>
      <p:bldP spid="30" grpId="0"/>
      <p:bldP spid="35" grpId="0"/>
      <p:bldP spid="37" grpId="0"/>
      <p:bldP spid="3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196133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458668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729645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5" name="造句 1"/>
          <p:cNvSpPr txBox="1"/>
          <p:nvPr/>
        </p:nvSpPr>
        <p:spPr>
          <a:xfrm>
            <a:off x="2037080" y="458470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工程的截止期限是本月二十日。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4642485" y="4646930"/>
            <a:ext cx="25336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2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他总是不听家人和朋友的劝告，终于受骗了，活该！</a:t>
            </a:r>
            <a:endParaRPr lang="zh-CN" altLang="en-US" sz="22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7323455" y="464693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 sz="300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他深入敌区探听敌情，非常危险。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26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0" name="生词 1"/>
          <p:cNvSpPr txBox="1"/>
          <p:nvPr/>
        </p:nvSpPr>
        <p:spPr>
          <a:xfrm>
            <a:off x="1961515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qī xiàn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期限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n. deadline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5" name="生词 2"/>
          <p:cNvSpPr txBox="1"/>
          <p:nvPr/>
        </p:nvSpPr>
        <p:spPr>
          <a:xfrm>
            <a:off x="4585970" y="2690495"/>
            <a:ext cx="25311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huó gāi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活该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deserve, to serve sb. right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7" name="生词 3"/>
          <p:cNvSpPr txBox="1"/>
          <p:nvPr/>
        </p:nvSpPr>
        <p:spPr>
          <a:xfrm>
            <a:off x="7296150" y="2702560"/>
            <a:ext cx="25311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tàn tīng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探听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make inquiries, to snoop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30" grpId="0"/>
      <p:bldP spid="35" grpId="0"/>
      <p:bldP spid="3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吩咐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instruct, to order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fēn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fù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充足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sufficient, adequate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chōng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zú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下属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subordinate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5038725" y="863600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xià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shǔ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拖延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delay, to put off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tuō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yán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期限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deadline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333750" y="4364355"/>
            <a:ext cx="28060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qī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xiàn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活该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deserve, to serve sb. right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huó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gāi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探听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make inquiries, to snoop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tàn</a:t>
            </a:r>
            <a:r>
              <a:rPr lang="en-US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lang="zh-CN"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tīng</a:t>
            </a:r>
            <a:endParaRPr lang="zh-CN"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234251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拖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222948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223202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223202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2314575"/>
            <a:ext cx="8296275" cy="6756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拖船-拖把-拖延-拖欠-拖沓-拖泥带水</a:t>
            </a:r>
            <a:endParaRPr sz="3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322135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322389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322389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3390900"/>
            <a:ext cx="9380855" cy="55308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3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河上，长长的拖船静静驶过,有如黑黝黝的鲸背。</a:t>
            </a:r>
            <a:endParaRPr sz="3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421322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421068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421576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4352290"/>
            <a:ext cx="8850630" cy="53721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9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想做事就要争时间，容不得拖沓、等待、慢慢来。</a:t>
            </a:r>
            <a:endParaRPr lang="zh-CN" altLang="en-US" sz="29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38577\Desktop\黑板.jpg黑板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005205" y="1005840"/>
            <a:ext cx="9963150" cy="5704840"/>
          </a:xfrm>
          <a:prstGeom prst="rect">
            <a:avLst/>
          </a:prstGeom>
        </p:spPr>
      </p:pic>
      <p:sp>
        <p:nvSpPr>
          <p:cNvPr id="11" name="文本框 7"/>
          <p:cNvSpPr txBox="1"/>
          <p:nvPr/>
        </p:nvSpPr>
        <p:spPr>
          <a:xfrm>
            <a:off x="165852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作业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237290" y="702214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Homework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" name="图片 2" descr="老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685" y="2310130"/>
            <a:ext cx="4969510" cy="4838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96060" y="2007235"/>
            <a:ext cx="901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用下列词语造句：</a:t>
            </a:r>
            <a:endParaRPr lang="zh-CN" altLang="en-US" sz="2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92530" y="1205230"/>
            <a:ext cx="95415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作业</a:t>
            </a:r>
            <a:endParaRPr lang="zh-CN" sz="4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45615" y="2619375"/>
            <a:ext cx="1407795" cy="30460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服气：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即将：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紧迫：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算数：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充足：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/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吩咐：</a:t>
            </a:r>
            <a:endParaRPr lang="zh-CN" altLang="en-US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pic>
        <p:nvPicPr>
          <p:cNvPr id="16" name="图片 15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底图" descr="C:\Users\ASUS\Desktop\课件\2022.10.05课件25\图片\背景.jpg背景"/>
          <p:cNvPicPr>
            <a:picLocks noChangeAspect="1"/>
          </p:cNvPicPr>
          <p:nvPr/>
        </p:nvPicPr>
        <p:blipFill rotWithShape="1">
          <a:blip r:embed="rId1">
            <a:alphaModFix amt="60000"/>
          </a:blip>
          <a:srcRect/>
          <a:stretch>
            <a:fillRect/>
          </a:stretch>
        </p:blipFill>
        <p:spPr>
          <a:xfrm>
            <a:off x="0" y="-67310"/>
            <a:ext cx="12192635" cy="6993890"/>
          </a:xfrm>
          <a:prstGeom prst="rect">
            <a:avLst/>
          </a:prstGeom>
        </p:spPr>
      </p:pic>
      <p:pic>
        <p:nvPicPr>
          <p:cNvPr id="5" name="黑色透明遮罩" descr="黑色遮罩"/>
          <p:cNvPicPr>
            <a:picLocks noChangeAspect="1"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>
            <a:off x="-189865" y="-108585"/>
            <a:ext cx="12664440" cy="7127240"/>
          </a:xfrm>
          <a:prstGeom prst="rect">
            <a:avLst/>
          </a:prstGeom>
        </p:spPr>
      </p:pic>
      <p:sp>
        <p:nvSpPr>
          <p:cNvPr id="34" name="PA-4-Point Star 33"/>
          <p:cNvSpPr/>
          <p:nvPr>
            <p:custDataLst>
              <p:tags r:id="rId3"/>
            </p:custDataLst>
          </p:nvPr>
        </p:nvSpPr>
        <p:spPr>
          <a:xfrm rot="8294776">
            <a:off x="5002837" y="21462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4-Point Star 34"/>
          <p:cNvSpPr/>
          <p:nvPr>
            <p:custDataLst>
              <p:tags r:id="rId4"/>
            </p:custDataLst>
          </p:nvPr>
        </p:nvSpPr>
        <p:spPr>
          <a:xfrm rot="8294776">
            <a:off x="5483061" y="2369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4-Point Star 35"/>
          <p:cNvSpPr/>
          <p:nvPr>
            <p:custDataLst>
              <p:tags r:id="rId5"/>
            </p:custDataLst>
          </p:nvPr>
        </p:nvSpPr>
        <p:spPr>
          <a:xfrm rot="8294776">
            <a:off x="5344914" y="2685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4-Point Star 36"/>
          <p:cNvSpPr/>
          <p:nvPr>
            <p:custDataLst>
              <p:tags r:id="rId6"/>
            </p:custDataLst>
          </p:nvPr>
        </p:nvSpPr>
        <p:spPr>
          <a:xfrm rot="16200000">
            <a:off x="243104" y="-655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PA-4-Point Star 77"/>
          <p:cNvSpPr/>
          <p:nvPr>
            <p:custDataLst>
              <p:tags r:id="rId7"/>
            </p:custDataLst>
          </p:nvPr>
        </p:nvSpPr>
        <p:spPr>
          <a:xfrm rot="16200000">
            <a:off x="6457747" y="229694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PA-4-Point Star 96"/>
          <p:cNvSpPr/>
          <p:nvPr>
            <p:custDataLst>
              <p:tags r:id="rId8"/>
            </p:custDataLst>
          </p:nvPr>
        </p:nvSpPr>
        <p:spPr>
          <a:xfrm rot="8294776">
            <a:off x="5628180" y="26272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PA-4-Point Star 97"/>
          <p:cNvSpPr/>
          <p:nvPr>
            <p:custDataLst>
              <p:tags r:id="rId9"/>
            </p:custDataLst>
          </p:nvPr>
        </p:nvSpPr>
        <p:spPr>
          <a:xfrm rot="16200000">
            <a:off x="11913218" y="758020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PA-4-Point Star 108"/>
          <p:cNvSpPr/>
          <p:nvPr>
            <p:custDataLst>
              <p:tags r:id="rId10"/>
            </p:custDataLst>
          </p:nvPr>
        </p:nvSpPr>
        <p:spPr>
          <a:xfrm rot="16200000">
            <a:off x="6141590" y="2473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PA-4-Point Star 133"/>
          <p:cNvSpPr/>
          <p:nvPr>
            <p:custDataLst>
              <p:tags r:id="rId11"/>
            </p:custDataLst>
          </p:nvPr>
        </p:nvSpPr>
        <p:spPr>
          <a:xfrm rot="16200000">
            <a:off x="4653787" y="3063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PA-4-Point Star 134"/>
          <p:cNvSpPr/>
          <p:nvPr>
            <p:custDataLst>
              <p:tags r:id="rId12"/>
            </p:custDataLst>
          </p:nvPr>
        </p:nvSpPr>
        <p:spPr>
          <a:xfrm rot="8294776">
            <a:off x="5693570" y="21922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PA-4-Point Star 135"/>
          <p:cNvSpPr/>
          <p:nvPr>
            <p:custDataLst>
              <p:tags r:id="rId13"/>
            </p:custDataLst>
          </p:nvPr>
        </p:nvSpPr>
        <p:spPr>
          <a:xfrm rot="8294776">
            <a:off x="5555423" y="25080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PA-4-Point Star 136"/>
          <p:cNvSpPr/>
          <p:nvPr>
            <p:custDataLst>
              <p:tags r:id="rId14"/>
            </p:custDataLst>
          </p:nvPr>
        </p:nvSpPr>
        <p:spPr>
          <a:xfrm rot="8294776">
            <a:off x="4594974" y="2672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PA-4-Point Star 138"/>
          <p:cNvSpPr/>
          <p:nvPr>
            <p:custDataLst>
              <p:tags r:id="rId15"/>
            </p:custDataLst>
          </p:nvPr>
        </p:nvSpPr>
        <p:spPr>
          <a:xfrm rot="16200000">
            <a:off x="6686518" y="4379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PA-4-Point Star 139"/>
          <p:cNvSpPr/>
          <p:nvPr>
            <p:custDataLst>
              <p:tags r:id="rId16"/>
            </p:custDataLst>
          </p:nvPr>
        </p:nvSpPr>
        <p:spPr>
          <a:xfrm rot="7352446">
            <a:off x="9882647" y="68728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PA-4-Point Star 140"/>
          <p:cNvSpPr/>
          <p:nvPr>
            <p:custDataLst>
              <p:tags r:id="rId17"/>
            </p:custDataLst>
          </p:nvPr>
        </p:nvSpPr>
        <p:spPr>
          <a:xfrm rot="7352446">
            <a:off x="9744500" y="718859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PA-4-Point Star 141"/>
          <p:cNvSpPr/>
          <p:nvPr>
            <p:custDataLst>
              <p:tags r:id="rId18"/>
            </p:custDataLst>
          </p:nvPr>
        </p:nvSpPr>
        <p:spPr>
          <a:xfrm rot="8294776">
            <a:off x="7009842" y="177126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PA-4-Point Star 153"/>
          <p:cNvSpPr/>
          <p:nvPr>
            <p:custDataLst>
              <p:tags r:id="rId19"/>
            </p:custDataLst>
          </p:nvPr>
        </p:nvSpPr>
        <p:spPr>
          <a:xfrm rot="13694776">
            <a:off x="-716950" y="47656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PA-4-Point Star 154"/>
          <p:cNvSpPr/>
          <p:nvPr>
            <p:custDataLst>
              <p:tags r:id="rId20"/>
            </p:custDataLst>
          </p:nvPr>
        </p:nvSpPr>
        <p:spPr>
          <a:xfrm rot="13694776">
            <a:off x="275801" y="-11363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-4-Point Star 155"/>
          <p:cNvSpPr/>
          <p:nvPr>
            <p:custDataLst>
              <p:tags r:id="rId21"/>
            </p:custDataLst>
          </p:nvPr>
        </p:nvSpPr>
        <p:spPr>
          <a:xfrm>
            <a:off x="506143" y="-49301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PA-4-Point Star 225"/>
          <p:cNvSpPr/>
          <p:nvPr>
            <p:custDataLst>
              <p:tags r:id="rId22"/>
            </p:custDataLst>
          </p:nvPr>
        </p:nvSpPr>
        <p:spPr>
          <a:xfrm rot="13694776">
            <a:off x="-209233" y="15781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PA-4-Point Star 236"/>
          <p:cNvSpPr/>
          <p:nvPr>
            <p:custDataLst>
              <p:tags r:id="rId23"/>
            </p:custDataLst>
          </p:nvPr>
        </p:nvSpPr>
        <p:spPr>
          <a:xfrm rot="13694776">
            <a:off x="5239957" y="26512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PA-4-Point Star 237"/>
          <p:cNvSpPr/>
          <p:nvPr>
            <p:custDataLst>
              <p:tags r:id="rId24"/>
            </p:custDataLst>
          </p:nvPr>
        </p:nvSpPr>
        <p:spPr>
          <a:xfrm>
            <a:off x="960449" y="-53828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PA-4-Point Star 238"/>
          <p:cNvSpPr/>
          <p:nvPr>
            <p:custDataLst>
              <p:tags r:id="rId25"/>
            </p:custDataLst>
          </p:nvPr>
        </p:nvSpPr>
        <p:spPr>
          <a:xfrm>
            <a:off x="0" y="-3738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PA-4-Point Star 239"/>
          <p:cNvSpPr/>
          <p:nvPr>
            <p:custDataLst>
              <p:tags r:id="rId26"/>
            </p:custDataLst>
          </p:nvPr>
        </p:nvSpPr>
        <p:spPr>
          <a:xfrm>
            <a:off x="5390375" y="71836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PA-4-Point Star 241"/>
          <p:cNvSpPr/>
          <p:nvPr>
            <p:custDataLst>
              <p:tags r:id="rId27"/>
            </p:custDataLst>
          </p:nvPr>
        </p:nvSpPr>
        <p:spPr>
          <a:xfrm rot="13694776">
            <a:off x="-209232" y="14334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PA-4-Point Star 242"/>
          <p:cNvSpPr/>
          <p:nvPr>
            <p:custDataLst>
              <p:tags r:id="rId28"/>
            </p:custDataLst>
          </p:nvPr>
        </p:nvSpPr>
        <p:spPr>
          <a:xfrm>
            <a:off x="-1098007" y="548865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PA-4-Point Star 243"/>
          <p:cNvSpPr/>
          <p:nvPr>
            <p:custDataLst>
              <p:tags r:id="rId29"/>
            </p:custDataLst>
          </p:nvPr>
        </p:nvSpPr>
        <p:spPr>
          <a:xfrm>
            <a:off x="3844446" y="708495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PA-4-Point Star 244"/>
          <p:cNvSpPr/>
          <p:nvPr>
            <p:custDataLst>
              <p:tags r:id="rId30"/>
            </p:custDataLst>
          </p:nvPr>
        </p:nvSpPr>
        <p:spPr>
          <a:xfrm rot="13694776">
            <a:off x="-696034" y="15781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PA-4-Point Star 245"/>
          <p:cNvSpPr/>
          <p:nvPr>
            <p:custDataLst>
              <p:tags r:id="rId31"/>
            </p:custDataLst>
          </p:nvPr>
        </p:nvSpPr>
        <p:spPr>
          <a:xfrm>
            <a:off x="-966438" y="55412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PA-4-Point Star 246"/>
          <p:cNvSpPr/>
          <p:nvPr>
            <p:custDataLst>
              <p:tags r:id="rId32"/>
            </p:custDataLst>
          </p:nvPr>
        </p:nvSpPr>
        <p:spPr>
          <a:xfrm>
            <a:off x="-1104585" y="58570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PA-4-Point Star 247"/>
          <p:cNvSpPr/>
          <p:nvPr>
            <p:custDataLst>
              <p:tags r:id="rId33"/>
            </p:custDataLst>
          </p:nvPr>
        </p:nvSpPr>
        <p:spPr>
          <a:xfrm>
            <a:off x="3837868" y="745334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PA-4-Point Star 251"/>
          <p:cNvSpPr/>
          <p:nvPr>
            <p:custDataLst>
              <p:tags r:id="rId34"/>
            </p:custDataLst>
          </p:nvPr>
        </p:nvSpPr>
        <p:spPr>
          <a:xfrm>
            <a:off x="10170037" y="-720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PA-4-Point Star 256"/>
          <p:cNvSpPr/>
          <p:nvPr>
            <p:custDataLst>
              <p:tags r:id="rId35"/>
            </p:custDataLst>
          </p:nvPr>
        </p:nvSpPr>
        <p:spPr>
          <a:xfrm>
            <a:off x="730203" y="-7027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PA-4-Point Star 261"/>
          <p:cNvSpPr/>
          <p:nvPr>
            <p:custDataLst>
              <p:tags r:id="rId36"/>
            </p:custDataLst>
          </p:nvPr>
        </p:nvSpPr>
        <p:spPr>
          <a:xfrm>
            <a:off x="10321341" y="-28909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PA-4-Point Star 264"/>
          <p:cNvSpPr/>
          <p:nvPr>
            <p:custDataLst>
              <p:tags r:id="rId37"/>
            </p:custDataLst>
          </p:nvPr>
        </p:nvSpPr>
        <p:spPr>
          <a:xfrm>
            <a:off x="4844366" y="74138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PA-4-Point Star 265"/>
          <p:cNvSpPr/>
          <p:nvPr>
            <p:custDataLst>
              <p:tags r:id="rId38"/>
            </p:custDataLst>
          </p:nvPr>
        </p:nvSpPr>
        <p:spPr>
          <a:xfrm>
            <a:off x="-913810" y="58241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PA-4-Point Star 266"/>
          <p:cNvSpPr/>
          <p:nvPr>
            <p:custDataLst>
              <p:tags r:id="rId39"/>
            </p:custDataLst>
          </p:nvPr>
        </p:nvSpPr>
        <p:spPr>
          <a:xfrm>
            <a:off x="9420098" y="-28251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PA-4-Point Star 267"/>
          <p:cNvSpPr/>
          <p:nvPr>
            <p:custDataLst>
              <p:tags r:id="rId40"/>
            </p:custDataLst>
          </p:nvPr>
        </p:nvSpPr>
        <p:spPr>
          <a:xfrm>
            <a:off x="4423348" y="70323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PA-4-Point Star 268"/>
          <p:cNvSpPr/>
          <p:nvPr>
            <p:custDataLst>
              <p:tags r:id="rId41"/>
            </p:custDataLst>
          </p:nvPr>
        </p:nvSpPr>
        <p:spPr>
          <a:xfrm>
            <a:off x="5456160" y="70783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PA-4-Point Star 383"/>
          <p:cNvSpPr/>
          <p:nvPr>
            <p:custDataLst>
              <p:tags r:id="rId42"/>
            </p:custDataLst>
          </p:nvPr>
        </p:nvSpPr>
        <p:spPr>
          <a:xfrm rot="8294776">
            <a:off x="6733943" y="16996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PA-4-Point Star 387"/>
          <p:cNvSpPr/>
          <p:nvPr>
            <p:custDataLst>
              <p:tags r:id="rId43"/>
            </p:custDataLst>
          </p:nvPr>
        </p:nvSpPr>
        <p:spPr>
          <a:xfrm rot="8294776">
            <a:off x="4805877" y="251540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PA-4-Point Star 391"/>
          <p:cNvSpPr/>
          <p:nvPr>
            <p:custDataLst>
              <p:tags r:id="rId44"/>
            </p:custDataLst>
          </p:nvPr>
        </p:nvSpPr>
        <p:spPr>
          <a:xfrm rot="16200000">
            <a:off x="657938" y="-6214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PA-4-Point Star 396"/>
          <p:cNvSpPr/>
          <p:nvPr>
            <p:custDataLst>
              <p:tags r:id="rId45"/>
            </p:custDataLst>
          </p:nvPr>
        </p:nvSpPr>
        <p:spPr>
          <a:xfrm rot="15257670">
            <a:off x="12926393" y="53587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PA-4-Point Star 401"/>
          <p:cNvSpPr/>
          <p:nvPr>
            <p:custDataLst>
              <p:tags r:id="rId46"/>
            </p:custDataLst>
          </p:nvPr>
        </p:nvSpPr>
        <p:spPr>
          <a:xfrm rot="8294776">
            <a:off x="5865005" y="26140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PA-4-Point Star 402"/>
          <p:cNvSpPr/>
          <p:nvPr>
            <p:custDataLst>
              <p:tags r:id="rId47"/>
            </p:custDataLst>
          </p:nvPr>
        </p:nvSpPr>
        <p:spPr>
          <a:xfrm rot="16200000">
            <a:off x="7095855" y="2250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PA-4-Point Star 403"/>
          <p:cNvSpPr/>
          <p:nvPr>
            <p:custDataLst>
              <p:tags r:id="rId48"/>
            </p:custDataLst>
          </p:nvPr>
        </p:nvSpPr>
        <p:spPr>
          <a:xfrm rot="16200000">
            <a:off x="6957708" y="2566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PA-4-Point Star 404"/>
          <p:cNvSpPr/>
          <p:nvPr>
            <p:custDataLst>
              <p:tags r:id="rId49"/>
            </p:custDataLst>
          </p:nvPr>
        </p:nvSpPr>
        <p:spPr>
          <a:xfrm rot="16200000">
            <a:off x="10446429" y="-3919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PA-4-Point Star 405"/>
          <p:cNvSpPr/>
          <p:nvPr>
            <p:custDataLst>
              <p:tags r:id="rId50"/>
            </p:custDataLst>
          </p:nvPr>
        </p:nvSpPr>
        <p:spPr>
          <a:xfrm rot="16200000">
            <a:off x="6495647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PA-4-Point Star 407"/>
          <p:cNvSpPr/>
          <p:nvPr>
            <p:custDataLst>
              <p:tags r:id="rId51"/>
            </p:custDataLst>
          </p:nvPr>
        </p:nvSpPr>
        <p:spPr>
          <a:xfrm rot="16200000">
            <a:off x="657939" y="-76617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PA-4-Point Star 408"/>
          <p:cNvSpPr/>
          <p:nvPr>
            <p:custDataLst>
              <p:tags r:id="rId52"/>
            </p:custDataLst>
          </p:nvPr>
        </p:nvSpPr>
        <p:spPr>
          <a:xfrm rot="16200000">
            <a:off x="519792" y="-45040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PA-4-Point Star 411"/>
          <p:cNvSpPr/>
          <p:nvPr>
            <p:custDataLst>
              <p:tags r:id="rId53"/>
            </p:custDataLst>
          </p:nvPr>
        </p:nvSpPr>
        <p:spPr>
          <a:xfrm rot="16200000">
            <a:off x="651361" y="-397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PA-4-Point Star 412"/>
          <p:cNvSpPr/>
          <p:nvPr>
            <p:custDataLst>
              <p:tags r:id="rId54"/>
            </p:custDataLst>
          </p:nvPr>
        </p:nvSpPr>
        <p:spPr>
          <a:xfrm rot="16200000">
            <a:off x="9854371" y="-2867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PA-4-Point Star 414"/>
          <p:cNvSpPr/>
          <p:nvPr>
            <p:custDataLst>
              <p:tags r:id="rId55"/>
            </p:custDataLst>
          </p:nvPr>
        </p:nvSpPr>
        <p:spPr>
          <a:xfrm rot="16200000">
            <a:off x="12071102" y="73104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PA-4-Point Star 415"/>
          <p:cNvSpPr/>
          <p:nvPr>
            <p:custDataLst>
              <p:tags r:id="rId56"/>
            </p:custDataLst>
          </p:nvPr>
        </p:nvSpPr>
        <p:spPr>
          <a:xfrm rot="15257670">
            <a:off x="12919816" y="55823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PA-4-Point Star 416"/>
          <p:cNvSpPr/>
          <p:nvPr>
            <p:custDataLst>
              <p:tags r:id="rId57"/>
            </p:custDataLst>
          </p:nvPr>
        </p:nvSpPr>
        <p:spPr>
          <a:xfrm rot="15257670">
            <a:off x="12781669" y="589814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PA-4-Point Star 417"/>
          <p:cNvSpPr/>
          <p:nvPr>
            <p:custDataLst>
              <p:tags r:id="rId58"/>
            </p:custDataLst>
          </p:nvPr>
        </p:nvSpPr>
        <p:spPr>
          <a:xfrm rot="16200000">
            <a:off x="6416706" y="711362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PA-4-Point Star 422"/>
          <p:cNvSpPr/>
          <p:nvPr>
            <p:custDataLst>
              <p:tags r:id="rId59"/>
            </p:custDataLst>
          </p:nvPr>
        </p:nvSpPr>
        <p:spPr>
          <a:xfrm rot="16200000">
            <a:off x="6727462" y="2402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PA-4-Point Star 425"/>
          <p:cNvSpPr/>
          <p:nvPr>
            <p:custDataLst>
              <p:tags r:id="rId60"/>
            </p:custDataLst>
          </p:nvPr>
        </p:nvSpPr>
        <p:spPr>
          <a:xfrm rot="16200000">
            <a:off x="8113939" y="69952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PA-4-Point Star 426"/>
          <p:cNvSpPr/>
          <p:nvPr>
            <p:custDataLst>
              <p:tags r:id="rId61"/>
            </p:custDataLst>
          </p:nvPr>
        </p:nvSpPr>
        <p:spPr>
          <a:xfrm rot="16200000">
            <a:off x="2295770" y="70849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PA-4-Point Star 427"/>
          <p:cNvSpPr/>
          <p:nvPr>
            <p:custDataLst>
              <p:tags r:id="rId62"/>
            </p:custDataLst>
          </p:nvPr>
        </p:nvSpPr>
        <p:spPr>
          <a:xfrm rot="16200000">
            <a:off x="6977443" y="302057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PA-4-Point Star 428"/>
          <p:cNvSpPr/>
          <p:nvPr>
            <p:custDataLst>
              <p:tags r:id="rId63"/>
            </p:custDataLst>
          </p:nvPr>
        </p:nvSpPr>
        <p:spPr>
          <a:xfrm rot="16200000">
            <a:off x="7048234" y="7120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PA-4-Point Star 429"/>
          <p:cNvSpPr/>
          <p:nvPr>
            <p:custDataLst>
              <p:tags r:id="rId64"/>
            </p:custDataLst>
          </p:nvPr>
        </p:nvSpPr>
        <p:spPr>
          <a:xfrm rot="16200000">
            <a:off x="6910087" y="743596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PA-4-Point Star 430"/>
          <p:cNvSpPr/>
          <p:nvPr>
            <p:custDataLst>
              <p:tags r:id="rId65"/>
            </p:custDataLst>
          </p:nvPr>
        </p:nvSpPr>
        <p:spPr>
          <a:xfrm rot="16200000">
            <a:off x="5949638" y="76004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PA-4-Point Star 431"/>
          <p:cNvSpPr/>
          <p:nvPr>
            <p:custDataLst>
              <p:tags r:id="rId66"/>
            </p:custDataLst>
          </p:nvPr>
        </p:nvSpPr>
        <p:spPr>
          <a:xfrm rot="16200000">
            <a:off x="10045146" y="-3196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PA-4-Point Star 432"/>
          <p:cNvSpPr/>
          <p:nvPr>
            <p:custDataLst>
              <p:tags r:id="rId67"/>
            </p:custDataLst>
          </p:nvPr>
        </p:nvSpPr>
        <p:spPr>
          <a:xfrm rot="16200000">
            <a:off x="6076200" y="302715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PA-4-Point Star 433"/>
          <p:cNvSpPr/>
          <p:nvPr>
            <p:custDataLst>
              <p:tags r:id="rId68"/>
            </p:custDataLst>
          </p:nvPr>
        </p:nvSpPr>
        <p:spPr>
          <a:xfrm rot="16200000">
            <a:off x="5528620" y="72188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PA-4-Point Star 434"/>
          <p:cNvSpPr/>
          <p:nvPr>
            <p:custDataLst>
              <p:tags r:id="rId69"/>
            </p:custDataLst>
          </p:nvPr>
        </p:nvSpPr>
        <p:spPr>
          <a:xfrm rot="16200000">
            <a:off x="6561432" y="72649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PA-4-Point Star 435"/>
          <p:cNvSpPr/>
          <p:nvPr>
            <p:custDataLst>
              <p:tags r:id="rId70"/>
            </p:custDataLst>
          </p:nvPr>
        </p:nvSpPr>
        <p:spPr>
          <a:xfrm rot="16200000">
            <a:off x="7041656" y="748859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PA-4-Point Star 436"/>
          <p:cNvSpPr/>
          <p:nvPr>
            <p:custDataLst>
              <p:tags r:id="rId71"/>
            </p:custDataLst>
          </p:nvPr>
        </p:nvSpPr>
        <p:spPr>
          <a:xfrm rot="16200000">
            <a:off x="1703712" y="719021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PA-4-Point Star 437"/>
          <p:cNvSpPr/>
          <p:nvPr>
            <p:custDataLst>
              <p:tags r:id="rId72"/>
            </p:custDataLst>
          </p:nvPr>
        </p:nvSpPr>
        <p:spPr>
          <a:xfrm rot="7352446">
            <a:off x="9751474" y="728147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PA-4-Point Star 438"/>
          <p:cNvSpPr/>
          <p:nvPr>
            <p:custDataLst>
              <p:tags r:id="rId73"/>
            </p:custDataLst>
          </p:nvPr>
        </p:nvSpPr>
        <p:spPr>
          <a:xfrm rot="16200000">
            <a:off x="12475404" y="357659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PA-4-Point Star 439"/>
          <p:cNvSpPr/>
          <p:nvPr>
            <p:custDataLst>
              <p:tags r:id="rId74"/>
            </p:custDataLst>
          </p:nvPr>
        </p:nvSpPr>
        <p:spPr>
          <a:xfrm rot="15257670">
            <a:off x="12722463" y="555606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PA-4-Point Star 440"/>
          <p:cNvSpPr/>
          <p:nvPr>
            <p:custDataLst>
              <p:tags r:id="rId75"/>
            </p:custDataLst>
          </p:nvPr>
        </p:nvSpPr>
        <p:spPr>
          <a:xfrm rot="16200000">
            <a:off x="8225770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7" name="PA-4-Point Star 456"/>
          <p:cNvSpPr/>
          <p:nvPr>
            <p:custDataLst>
              <p:tags r:id="rId76"/>
            </p:custDataLst>
          </p:nvPr>
        </p:nvSpPr>
        <p:spPr>
          <a:xfrm rot="15257670">
            <a:off x="9567374" y="771427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3" name="PA-4-Point Star 462"/>
          <p:cNvSpPr/>
          <p:nvPr>
            <p:custDataLst>
              <p:tags r:id="rId77"/>
            </p:custDataLst>
          </p:nvPr>
        </p:nvSpPr>
        <p:spPr>
          <a:xfrm>
            <a:off x="3837967" y="6117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5" name="PA-4-Point Star 464"/>
          <p:cNvSpPr/>
          <p:nvPr>
            <p:custDataLst>
              <p:tags r:id="rId78"/>
            </p:custDataLst>
          </p:nvPr>
        </p:nvSpPr>
        <p:spPr>
          <a:xfrm rot="13694776">
            <a:off x="4739603" y="25385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6" name="PA-4-Point Star 465"/>
          <p:cNvSpPr/>
          <p:nvPr>
            <p:custDataLst>
              <p:tags r:id="rId79"/>
            </p:custDataLst>
          </p:nvPr>
        </p:nvSpPr>
        <p:spPr>
          <a:xfrm>
            <a:off x="-874734" y="53234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8" name="PA-4-Point Star 467"/>
          <p:cNvSpPr/>
          <p:nvPr>
            <p:custDataLst>
              <p:tags r:id="rId80"/>
            </p:custDataLst>
          </p:nvPr>
        </p:nvSpPr>
        <p:spPr>
          <a:xfrm>
            <a:off x="2292038" y="-37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9" name="PA-4-Point Star 468"/>
          <p:cNvSpPr/>
          <p:nvPr>
            <p:custDataLst>
              <p:tags r:id="rId81"/>
            </p:custDataLst>
          </p:nvPr>
        </p:nvSpPr>
        <p:spPr>
          <a:xfrm rot="13694776">
            <a:off x="-571439" y="10050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0" name="PA-4-Point Star 469"/>
          <p:cNvSpPr/>
          <p:nvPr>
            <p:custDataLst>
              <p:tags r:id="rId82"/>
            </p:custDataLst>
          </p:nvPr>
        </p:nvSpPr>
        <p:spPr>
          <a:xfrm rot="13694776">
            <a:off x="-709586" y="132078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2" name="PA-4-Point Star 471"/>
          <p:cNvSpPr/>
          <p:nvPr>
            <p:custDataLst>
              <p:tags r:id="rId83"/>
            </p:custDataLst>
          </p:nvPr>
        </p:nvSpPr>
        <p:spPr>
          <a:xfrm rot="13694776">
            <a:off x="-1058241" y="11497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3" name="PA-4-Point Star 472"/>
          <p:cNvSpPr/>
          <p:nvPr>
            <p:custDataLst>
              <p:tags r:id="rId84"/>
            </p:custDataLst>
          </p:nvPr>
        </p:nvSpPr>
        <p:spPr>
          <a:xfrm rot="13694776">
            <a:off x="-578017" y="137341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4" name="PA-4-Point Star 473"/>
          <p:cNvSpPr/>
          <p:nvPr>
            <p:custDataLst>
              <p:tags r:id="rId85"/>
            </p:custDataLst>
          </p:nvPr>
        </p:nvSpPr>
        <p:spPr>
          <a:xfrm>
            <a:off x="-347675" y="201672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1" name="PA-4-Point Star 480"/>
          <p:cNvSpPr/>
          <p:nvPr>
            <p:custDataLst>
              <p:tags r:id="rId86"/>
            </p:custDataLst>
          </p:nvPr>
        </p:nvSpPr>
        <p:spPr>
          <a:xfrm>
            <a:off x="4002426" y="-49141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2" name="PA-4-Point Star 481"/>
          <p:cNvSpPr/>
          <p:nvPr>
            <p:custDataLst>
              <p:tags r:id="rId87"/>
            </p:custDataLst>
          </p:nvPr>
        </p:nvSpPr>
        <p:spPr>
          <a:xfrm>
            <a:off x="3041977" y="-3269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PA-4-Point Star 482"/>
          <p:cNvSpPr/>
          <p:nvPr>
            <p:custDataLst>
              <p:tags r:id="rId88"/>
            </p:custDataLst>
          </p:nvPr>
        </p:nvSpPr>
        <p:spPr>
          <a:xfrm rot="13694776">
            <a:off x="4509357" y="2374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2" name="PA-4-Point Star 501"/>
          <p:cNvSpPr/>
          <p:nvPr>
            <p:custDataLst>
              <p:tags r:id="rId89"/>
            </p:custDataLst>
          </p:nvPr>
        </p:nvSpPr>
        <p:spPr>
          <a:xfrm rot="13694776">
            <a:off x="-999821" y="466694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3" name="PA-4-Point Star 502"/>
          <p:cNvSpPr/>
          <p:nvPr>
            <p:custDataLst>
              <p:tags r:id="rId90"/>
            </p:custDataLst>
          </p:nvPr>
        </p:nvSpPr>
        <p:spPr>
          <a:xfrm rot="13694776">
            <a:off x="4502780" y="25977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4" name="PA-4-Point Star 503"/>
          <p:cNvSpPr/>
          <p:nvPr>
            <p:custDataLst>
              <p:tags r:id="rId91"/>
            </p:custDataLst>
          </p:nvPr>
        </p:nvSpPr>
        <p:spPr>
          <a:xfrm>
            <a:off x="223272" y="-59169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5" name="PA-4-Point Star 504"/>
          <p:cNvSpPr/>
          <p:nvPr>
            <p:custDataLst>
              <p:tags r:id="rId92"/>
            </p:custDataLst>
          </p:nvPr>
        </p:nvSpPr>
        <p:spPr>
          <a:xfrm>
            <a:off x="-1249704" y="569838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PA-4-Point Star 528"/>
          <p:cNvSpPr/>
          <p:nvPr>
            <p:custDataLst>
              <p:tags r:id="rId93"/>
            </p:custDataLst>
          </p:nvPr>
        </p:nvSpPr>
        <p:spPr>
          <a:xfrm rot="13694776">
            <a:off x="4476465" y="243990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1" name="PA-4-Point Star 530"/>
          <p:cNvSpPr/>
          <p:nvPr>
            <p:custDataLst>
              <p:tags r:id="rId94"/>
            </p:custDataLst>
          </p:nvPr>
        </p:nvSpPr>
        <p:spPr>
          <a:xfrm>
            <a:off x="3153811" y="-4190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2" name="PA-4-Point Star 531"/>
          <p:cNvSpPr/>
          <p:nvPr>
            <p:custDataLst>
              <p:tags r:id="rId95"/>
            </p:custDataLst>
          </p:nvPr>
        </p:nvSpPr>
        <p:spPr>
          <a:xfrm>
            <a:off x="3634035" y="-1953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3" name="PA-4-Point Star 532"/>
          <p:cNvSpPr/>
          <p:nvPr>
            <p:custDataLst>
              <p:tags r:id="rId96"/>
            </p:custDataLst>
          </p:nvPr>
        </p:nvSpPr>
        <p:spPr>
          <a:xfrm rot="13694776">
            <a:off x="-966930" y="43511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4" name="PA-4-Point Star 533"/>
          <p:cNvSpPr/>
          <p:nvPr>
            <p:custDataLst>
              <p:tags r:id="rId97"/>
            </p:custDataLst>
          </p:nvPr>
        </p:nvSpPr>
        <p:spPr>
          <a:xfrm rot="13694776">
            <a:off x="-808262" y="110370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5" name="PA-4-Point Star 534"/>
          <p:cNvSpPr/>
          <p:nvPr>
            <p:custDataLst>
              <p:tags r:id="rId98"/>
            </p:custDataLst>
          </p:nvPr>
        </p:nvSpPr>
        <p:spPr>
          <a:xfrm>
            <a:off x="-651069" y="56062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9" name="PA-4-Point Star 538"/>
          <p:cNvSpPr/>
          <p:nvPr>
            <p:custDataLst>
              <p:tags r:id="rId99"/>
            </p:custDataLst>
          </p:nvPr>
        </p:nvSpPr>
        <p:spPr>
          <a:xfrm>
            <a:off x="328526" y="-6969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2" name="PA-4-Point Star 541"/>
          <p:cNvSpPr/>
          <p:nvPr>
            <p:custDataLst>
              <p:tags r:id="rId100"/>
            </p:custDataLst>
          </p:nvPr>
        </p:nvSpPr>
        <p:spPr>
          <a:xfrm>
            <a:off x="2285459" y="5459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3" name="PA-4-Point Star 542"/>
          <p:cNvSpPr/>
          <p:nvPr>
            <p:custDataLst>
              <p:tags r:id="rId101"/>
            </p:custDataLst>
          </p:nvPr>
        </p:nvSpPr>
        <p:spPr>
          <a:xfrm rot="13694776">
            <a:off x="-1196389" y="11892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5" name="PA-4-Point Star 544"/>
          <p:cNvSpPr/>
          <p:nvPr>
            <p:custDataLst>
              <p:tags r:id="rId102"/>
            </p:custDataLst>
          </p:nvPr>
        </p:nvSpPr>
        <p:spPr>
          <a:xfrm>
            <a:off x="3120917" y="-2874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0" name="PA-4-Point Star 559"/>
          <p:cNvSpPr/>
          <p:nvPr>
            <p:custDataLst>
              <p:tags r:id="rId103"/>
            </p:custDataLst>
          </p:nvPr>
        </p:nvSpPr>
        <p:spPr>
          <a:xfrm>
            <a:off x="3361858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1" name="PA-4-Point Star 560"/>
          <p:cNvSpPr/>
          <p:nvPr>
            <p:custDataLst>
              <p:tags r:id="rId104"/>
            </p:custDataLst>
          </p:nvPr>
        </p:nvSpPr>
        <p:spPr>
          <a:xfrm>
            <a:off x="2479263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2" name="PA-4-Point Star 561"/>
          <p:cNvSpPr/>
          <p:nvPr>
            <p:custDataLst>
              <p:tags r:id="rId105"/>
            </p:custDataLst>
          </p:nvPr>
        </p:nvSpPr>
        <p:spPr>
          <a:xfrm>
            <a:off x="-694732" y="185261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PA-4-Point Star 567"/>
          <p:cNvSpPr/>
          <p:nvPr>
            <p:custDataLst>
              <p:tags r:id="rId106"/>
            </p:custDataLst>
          </p:nvPr>
        </p:nvSpPr>
        <p:spPr>
          <a:xfrm>
            <a:off x="-993911" y="177903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0" name="PA-4-Point Star 569"/>
          <p:cNvSpPr/>
          <p:nvPr>
            <p:custDataLst>
              <p:tags r:id="rId107"/>
            </p:custDataLst>
          </p:nvPr>
        </p:nvSpPr>
        <p:spPr>
          <a:xfrm>
            <a:off x="-811031" y="2152744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1" name="PA-4-Point Star 570"/>
          <p:cNvSpPr/>
          <p:nvPr>
            <p:custDataLst>
              <p:tags r:id="rId108"/>
            </p:custDataLst>
          </p:nvPr>
        </p:nvSpPr>
        <p:spPr>
          <a:xfrm>
            <a:off x="-842836" y="278089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2" name="PA-4-Point Star 571"/>
          <p:cNvSpPr/>
          <p:nvPr>
            <p:custDataLst>
              <p:tags r:id="rId109"/>
            </p:custDataLst>
          </p:nvPr>
        </p:nvSpPr>
        <p:spPr>
          <a:xfrm>
            <a:off x="-1411295" y="7320855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3" name="PA-4-Point Star 572"/>
          <p:cNvSpPr/>
          <p:nvPr>
            <p:custDataLst>
              <p:tags r:id="rId110"/>
            </p:custDataLst>
          </p:nvPr>
        </p:nvSpPr>
        <p:spPr>
          <a:xfrm>
            <a:off x="4225824" y="740226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7" name="PA-4-Point Star 586"/>
          <p:cNvSpPr/>
          <p:nvPr>
            <p:custDataLst>
              <p:tags r:id="rId111"/>
            </p:custDataLst>
          </p:nvPr>
        </p:nvSpPr>
        <p:spPr>
          <a:xfrm rot="8294776">
            <a:off x="-859688" y="4374360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0" name="PA-4-Point Star 589"/>
          <p:cNvSpPr/>
          <p:nvPr>
            <p:custDataLst>
              <p:tags r:id="rId112"/>
            </p:custDataLst>
          </p:nvPr>
        </p:nvSpPr>
        <p:spPr>
          <a:xfrm rot="8294776">
            <a:off x="12236491" y="8201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1" name="PA-4-Point Star 590"/>
          <p:cNvSpPr/>
          <p:nvPr>
            <p:custDataLst>
              <p:tags r:id="rId113"/>
            </p:custDataLst>
          </p:nvPr>
        </p:nvSpPr>
        <p:spPr>
          <a:xfrm rot="16200000">
            <a:off x="12604980" y="172016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2" name="PA-4-Point Star 591"/>
          <p:cNvSpPr/>
          <p:nvPr>
            <p:custDataLst>
              <p:tags r:id="rId114"/>
            </p:custDataLst>
          </p:nvPr>
        </p:nvSpPr>
        <p:spPr>
          <a:xfrm rot="16200000">
            <a:off x="3004408" y="704445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6" name="PA-4-Point Star 595"/>
          <p:cNvSpPr/>
          <p:nvPr>
            <p:custDataLst>
              <p:tags r:id="rId115"/>
            </p:custDataLst>
          </p:nvPr>
        </p:nvSpPr>
        <p:spPr>
          <a:xfrm rot="8294776">
            <a:off x="12236490" y="2495122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PA-4-Point Star 596"/>
          <p:cNvSpPr/>
          <p:nvPr>
            <p:custDataLst>
              <p:tags r:id="rId116"/>
            </p:custDataLst>
          </p:nvPr>
        </p:nvSpPr>
        <p:spPr>
          <a:xfrm rot="16200000">
            <a:off x="7117397" y="-6436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8" name="PA-4-Point Star 597"/>
          <p:cNvSpPr/>
          <p:nvPr>
            <p:custDataLst>
              <p:tags r:id="rId117"/>
            </p:custDataLst>
          </p:nvPr>
        </p:nvSpPr>
        <p:spPr>
          <a:xfrm rot="16200000">
            <a:off x="5058009" y="-715188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9" name="PA-4-Point Star 598"/>
          <p:cNvSpPr/>
          <p:nvPr>
            <p:custDataLst>
              <p:tags r:id="rId118"/>
            </p:custDataLst>
          </p:nvPr>
        </p:nvSpPr>
        <p:spPr>
          <a:xfrm rot="16200000">
            <a:off x="3602920" y="-659529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6--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第二十五课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563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6  Lesson 25</a:t>
            </a:r>
            <a:endParaRPr lang="en-US" altLang="zh-CN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01913" y="2576830"/>
            <a:ext cx="9659087" cy="2916646"/>
            <a:chOff x="1893" y="4058"/>
            <a:chExt cx="15211" cy="459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93" y="4058"/>
              <a:ext cx="15211" cy="4593"/>
              <a:chOff x="-96" y="3669"/>
              <a:chExt cx="18916" cy="5713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-96" y="3669"/>
                <a:ext cx="18744" cy="5713"/>
              </a:xfrm>
              <a:prstGeom prst="roundRect">
                <a:avLst/>
              </a:prstGeom>
              <a:solidFill>
                <a:schemeClr val="bg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-96" y="4499"/>
                <a:ext cx="18916" cy="2928"/>
                <a:chOff x="3051" y="4499"/>
                <a:chExt cx="18916" cy="2928"/>
              </a:xfrm>
            </p:grpSpPr>
            <p:grpSp>
              <p:nvGrpSpPr>
                <p:cNvPr id="3" name="组合 2"/>
                <p:cNvGrpSpPr/>
                <p:nvPr/>
              </p:nvGrpSpPr>
              <p:grpSpPr>
                <a:xfrm>
                  <a:off x="5976" y="6525"/>
                  <a:ext cx="15819" cy="902"/>
                  <a:chOff x="8110" y="6525"/>
                  <a:chExt cx="15819" cy="902"/>
                </a:xfrm>
              </p:grpSpPr>
              <p:sp>
                <p:nvSpPr>
                  <p:cNvPr id="15" name="矩形 14"/>
                  <p:cNvSpPr/>
                  <p:nvPr/>
                </p:nvSpPr>
                <p:spPr>
                  <a:xfrm>
                    <a:off x="8110" y="6525"/>
                    <a:ext cx="3343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r"/>
                    <a:r>
                      <a:rPr lang="en-US" altLang="zh-CN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Lesson 25</a:t>
                    </a:r>
                    <a:endParaRPr lang="en-US" altLang="zh-CN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  <p:sp>
                <p:nvSpPr>
                  <p:cNvPr id="18" name="矩形 17"/>
                  <p:cNvSpPr/>
                  <p:nvPr/>
                </p:nvSpPr>
                <p:spPr>
                  <a:xfrm>
                    <a:off x="12600" y="6525"/>
                    <a:ext cx="11329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Borrowing arrows with thatched boats</a:t>
                    </a:r>
                    <a:endParaRPr lang="en-US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</p:grpSp>
            <p:sp>
              <p:nvSpPr>
                <p:cNvPr id="6" name="文本框 7"/>
                <p:cNvSpPr txBox="1"/>
                <p:nvPr/>
              </p:nvSpPr>
              <p:spPr>
                <a:xfrm>
                  <a:off x="3051" y="4499"/>
                  <a:ext cx="18916" cy="24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fontAlgn="auto">
                    <a:lnSpc>
                      <a:spcPts val="902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第</a:t>
                  </a:r>
                  <a:r>
                    <a:rPr kumimoji="0" lang="en-US" altLang="zh-CN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25</a:t>
                  </a: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课 </a:t>
                  </a:r>
                  <a:r>
                    <a:rPr kumimoji="0" lang="en-US" altLang="zh-CN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      </a:t>
                  </a: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草船借箭</a:t>
                  </a:r>
                  <a:endParaRPr kumimoji="0" lang="zh-CN" altLang="en-US" sz="66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华文楷体" panose="02010600040101010101" charset="-122"/>
                    <a:ea typeface="华文楷体" panose="02010600040101010101" charset="-122"/>
                    <a:cs typeface="华文楷体" panose="02010600040101010101" charset="-122"/>
                  </a:endParaRPr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2071" y="7368"/>
              <a:ext cx="14751" cy="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000" b="1" noProof="0" dirty="0">
                  <a:ln>
                    <a:noFill/>
                  </a:ln>
                  <a:solidFill>
                    <a:srgbClr val="9F313C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Part 2</a:t>
              </a:r>
              <a:endParaRPr lang="en-US" sz="40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 descr="1"/>
          <p:cNvPicPr>
            <a:picLocks noChangeAspect="1"/>
          </p:cNvPicPr>
          <p:nvPr/>
        </p:nvPicPr>
        <p:blipFill>
          <a:blip r:embed="rId119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0"/>
    </mc:Choice>
    <mc:Fallback>
      <p:transition spd="slow" advTm="50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repeatCount="indefinite" fill="hold" grpId="0" nodeType="withEffect">
                                  <p:stCondLst>
                                    <p:cond delay="507"/>
                                  </p:stCondLst>
                                  <p:childTnLst>
                                    <p:set>
                                      <p:cBhvr>
                                        <p:cTn id="20" dur="6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5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6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6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6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repeatCount="indefinite" fill="hold" grpId="0" nodeType="withEffect">
                                  <p:stCondLst>
                                    <p:cond delay="244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153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repeatCount="indefinite" fill="hold" grpId="0" nodeType="withEffect">
                                  <p:stCondLst>
                                    <p:cond delay="1334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6175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repeatCount="indefinite" fill="hold" grpId="0" nodeType="withEffect">
                                  <p:stCondLst>
                                    <p:cond delay="1892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142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repeatCount="indefinite" fill="hold" grpId="0" nodeType="withEffect">
                                  <p:stCondLst>
                                    <p:cond delay="907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232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repeatCount="indefinite" fill="hold" grpId="0" nodeType="withEffect">
                                  <p:stCondLst>
                                    <p:cond delay="317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737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repeatCount="indefinite" fill="hold" grpId="0" nodeType="withEffect">
                                  <p:stCondLst>
                                    <p:cond delay="1699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6663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repeatCount="indefinite" fill="hold" grpId="0" nodeType="withEffect">
                                  <p:stCondLst>
                                    <p:cond delay="1993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24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repeatCount="indefinite" fill="hold" grpId="0" nodeType="withEffect">
                                  <p:stCondLst>
                                    <p:cond delay="1408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466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repeatCount="indefinite" fill="hold" grpId="0" nodeType="withEffect">
                                  <p:stCondLst>
                                    <p:cond delay="1034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6672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repeatCount="indefinite" fill="hold" grpId="0" nodeType="withEffect">
                                  <p:stCondLst>
                                    <p:cond delay="57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63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528" repeatCount="indefinite" fill="hold" grpId="0" nodeType="withEffect">
                                  <p:stCondLst>
                                    <p:cond delay="1978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644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53" presetClass="entr" presetSubtype="528" repeatCount="indefinite" fill="hold" grpId="0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6172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528" repeatCount="indefinite" fill="hold" grpId="0" nodeType="withEffect">
                                  <p:stCondLst>
                                    <p:cond delay="177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618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53" presetClass="entr" presetSubtype="528" repeatCount="indefinite" fill="hold" grpId="0" nodeType="withEffect">
                                  <p:stCondLst>
                                    <p:cond delay="1791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546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53" presetClass="entr" presetSubtype="528" repeatCount="indefinite" fill="hold" grpId="0" nodeType="withEffect">
                                  <p:stCondLst>
                                    <p:cond delay="731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6797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53" presetClass="entr" presetSubtype="528" repeatCount="indefinite" fill="hold" grpId="0" nodeType="withEffect">
                                  <p:stCondLst>
                                    <p:cond delay="185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034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528" repeatCount="indefinite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6907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53" presetClass="entr" presetSubtype="528" repeatCount="indefinite" fill="hold" grpId="0" nodeType="withEffect">
                                  <p:stCondLst>
                                    <p:cond delay="595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6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53" presetClass="entr" presetSubtype="528" repeatCount="indefinite" fill="hold" grpId="0" nodeType="withEffect">
                                  <p:stCondLst>
                                    <p:cond delay="1481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366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53" presetClass="entr" presetSubtype="528" repeatCount="indefinite" fill="hold" grpId="0" nodeType="withEffect">
                                  <p:stCondLst>
                                    <p:cond delay="1091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755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53" presetClass="entr" presetSubtype="528" repeatCount="indefinite" fill="hold" grpId="0" nodeType="withEffect">
                                  <p:stCondLst>
                                    <p:cond delay="334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746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53" presetClass="entr" presetSubtype="528" repeatCount="indefinite" fill="hold" grpId="0" nodeType="withEffect">
                                  <p:stCondLst>
                                    <p:cond delay="1852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254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53" presetClass="entr" presetSubtype="528" repeatCount="indefinite" fill="hold" grpId="0" nodeType="withEffect">
                                  <p:stCondLst>
                                    <p:cond delay="657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6642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889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53" presetClass="entr" presetSubtype="528" repeatCount="indefinite" fill="hold" grpId="0" nodeType="withEffect">
                                  <p:stCondLst>
                                    <p:cond delay="854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408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53" presetClass="entr" presetSubtype="528" repeatCount="indefinite" fill="hold" grpId="0" nodeType="withEffect">
                                  <p:stCondLst>
                                    <p:cond delay="793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173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6982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53" presetClass="entr" presetSubtype="528" repeatCount="indefinite" fill="hold" grpId="0" nodeType="withEffect">
                                  <p:stCondLst>
                                    <p:cond delay="232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6854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53" presetClass="entr" presetSubtype="528" repeatCount="indefinite" fill="hold" grpId="0" nodeType="withEffect">
                                  <p:stCondLst>
                                    <p:cond delay="1449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704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53" presetClass="entr" presetSubtype="528" repeatCount="indefinite" fill="hold" grpId="0" nodeType="withEffect">
                                  <p:stCondLst>
                                    <p:cond delay="1214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6173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53" presetClass="entr" presetSubtype="528" repeatCount="indefinite" fill="hold" grpId="0" nodeType="withEffect">
                                  <p:stCondLst>
                                    <p:cond delay="1303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6273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2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6866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5" dur="5969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8" presetID="53" presetClass="entr" presetSubtype="528" repeatCount="indefinite" fill="hold" grpId="0" nodeType="withEffect">
                                  <p:stCondLst>
                                    <p:cond delay="127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7002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53" presetClass="entr" presetSubtype="528" repeatCount="indefinite" fill="hold" grpId="0" nodeType="withEffect">
                                  <p:stCondLst>
                                    <p:cond delay="1739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737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53" presetClass="entr" presetSubtype="528" repeatCount="indefinite" fill="hold" grpId="0" nodeType="withEffect">
                                  <p:stCondLst>
                                    <p:cond delay="1018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26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53" presetClass="entr" presetSubtype="528" repeatCount="indefinite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6177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53" presetClass="entr" presetSubtype="528" repeatCount="indefinite" fill="hold" grpId="0" nodeType="withEffect">
                                  <p:stCondLst>
                                    <p:cond delay="149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255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534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53" presetClass="entr" presetSubtype="528" repeatCount="indefinite" fill="hold" grpId="0" nodeType="withEffect">
                                  <p:stCondLst>
                                    <p:cond delay="377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6932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53" presetClass="entr" presetSubtype="528" repeatCount="indefinite" fill="hold" grpId="0" nodeType="withEffect">
                                  <p:stCondLst>
                                    <p:cond delay="1461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7218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4" presetID="53" presetClass="entr" presetSubtype="528" repeatCount="indefinite" fill="hold" grpId="0" nodeType="withEffect">
                                  <p:stCondLst>
                                    <p:cond delay="1078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8" dur="6826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53" presetClass="entr" presetSubtype="528" repeatCount="indefinite" fill="hold" grpId="0" nodeType="withEffect">
                                  <p:stCondLst>
                                    <p:cond delay="1447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322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6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8" presetID="53" presetClass="entr" presetSubtype="528" repeatCount="indefinite" fill="hold" grpId="0" nodeType="withEffect">
                                  <p:stCondLst>
                                    <p:cond delay="1654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6922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53" presetClass="entr" presetSubtype="528" repeatCount="indefinite" fill="hold" grpId="0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7039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53" presetClass="entr" presetSubtype="528" repeatCount="indefinite" fill="hold" grpId="0" nodeType="withEffect">
                                  <p:stCondLst>
                                    <p:cond delay="1043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6539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7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9" presetID="53" presetClass="entr" presetSubtype="528" repeatCount="indefinite" fill="hold" grpId="0" nodeType="withEffect">
                                  <p:stCondLst>
                                    <p:cond delay="502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5392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53" presetClass="entr" presetSubtype="528" repeatCount="indefinite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326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53" presetClass="entr" presetSubtype="528" repeatCount="indefinite" fill="hold" grpId="0" nodeType="withEffect">
                                  <p:stCondLst>
                                    <p:cond delay="1436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56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53" presetClass="entr" presetSubtype="528" repeatCount="indefinite" fill="hold" grpId="0" nodeType="withEffect">
                                  <p:stCondLst>
                                    <p:cond delay="1228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691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53" presetClass="entr" presetSubtype="528" repeatCount="indefinite" fill="hold" grpId="0" nodeType="withEffect">
                                  <p:stCondLst>
                                    <p:cond delay="904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5869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2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4" presetID="53" presetClass="entr" presetSubtype="528" repeatCount="indefinite" fill="hold" grpId="0" nodeType="withEffect">
                                  <p:stCondLst>
                                    <p:cond delay="603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6813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53" presetClass="entr" presetSubtype="528" repeatCount="indefinite" fill="hold" grpId="0" nodeType="withEffect">
                                  <p:stCondLst>
                                    <p:cond delay="857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399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53" presetClass="entr" presetSubtype="528" repeatCount="indefinite" fill="hold" grpId="0" nodeType="withEffect">
                                  <p:stCondLst>
                                    <p:cond delay="1332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698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53" presetClass="entr" presetSubtype="528" repeatCount="indefinite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9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53" presetClass="entr" presetSubtype="528" repeatCount="indefinite" fill="hold" grpId="0" nodeType="withEffect">
                                  <p:stCondLst>
                                    <p:cond delay="464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6406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9" presetID="53" presetClass="entr" presetSubtype="528" repeatCount="indefinite" fill="hold" grpId="0" nodeType="withEffect">
                                  <p:stCondLst>
                                    <p:cond delay="1093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6713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4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6" presetID="53" presetClass="entr" presetSubtype="528" repeatCount="indefinite" fill="hold" grpId="0" nodeType="withEffect">
                                  <p:stCondLst>
                                    <p:cond delay="1754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627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53" presetClass="entr" presetSubtype="528" repeatCount="indefinite" fill="hold" grpId="0" nodeType="withEffect">
                                  <p:stCondLst>
                                    <p:cond delay="331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608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0" presetID="53" presetClass="entr" presetSubtype="528" repeatCount="indefinite" fill="hold" grpId="0" nodeType="withEffect">
                                  <p:stCondLst>
                                    <p:cond delay="52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6712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53" presetClass="entr" presetSubtype="528" repeatCount="indefinite" fill="hold" grpId="0" nodeType="withEffect">
                                  <p:stCondLst>
                                    <p:cond delay="35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135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2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4" presetID="53" presetClass="entr" presetSubtype="528" repeatCount="indefinite" fill="hold" grpId="0" nodeType="withEffect">
                                  <p:stCondLst>
                                    <p:cond delay="181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463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9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1" presetID="53" presetClass="entr" presetSubtype="528" repeatCount="indefinite" fill="hold" grpId="0" nodeType="withEffect">
                                  <p:stCondLst>
                                    <p:cond delay="207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3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5" dur="5327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6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8" presetID="53" presetClass="entr" presetSubtype="528" repeatCount="indefinite" fill="hold" grpId="0" nodeType="withEffect">
                                  <p:stCondLst>
                                    <p:cond delay="852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2" dur="5099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3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5" presetID="53" presetClass="entr" presetSubtype="528" repeatCount="indefinite" fill="hold" grpId="0" nodeType="withEffect">
                                  <p:stCondLst>
                                    <p:cond delay="1482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7073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53" presetClass="entr" presetSubtype="528" repeatCount="indefinite" fill="hold" grpId="0" nodeType="withEffect">
                                  <p:stCondLst>
                                    <p:cond delay="176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7201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53" presetClass="entr" presetSubtype="528" repeatCount="indefinite" fill="hold" grpId="0" nodeType="withEffect">
                                  <p:stCondLst>
                                    <p:cond delay="157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7468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4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6" presetID="53" presetClass="entr" presetSubtype="528" repeatCount="indefinite" fill="hold" grpId="0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8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7485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1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3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6432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8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0" presetID="53" presetClass="entr" presetSubtype="528" repeatCount="indefinite" fill="hold" grpId="0" nodeType="withEffect">
                                  <p:stCondLst>
                                    <p:cond delay="736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423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53" presetClass="entr" presetSubtype="528" repeatCount="indefinite" fill="hold" grpId="0" nodeType="withEffect">
                                  <p:stCondLst>
                                    <p:cond delay="482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102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4" presetID="53" presetClass="entr" presetSubtype="528" repeatCount="indefinite" fill="hold" grpId="0" nodeType="withEffect">
                                  <p:stCondLst>
                                    <p:cond delay="399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8" dur="5819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53" presetClass="entr" presetSubtype="528" repeatCount="indefinite" fill="hold" grpId="0" nodeType="withEffect">
                                  <p:stCondLst>
                                    <p:cond delay="1338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6554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6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8" presetID="53" presetClass="entr" presetSubtype="528" repeatCount="indefinite" fill="hold" grpId="0" nodeType="withEffect">
                                  <p:stCondLst>
                                    <p:cond delay="245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853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3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5" presetID="53" presetClass="entr" presetSubtype="528" repeatCount="indefinite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653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2" presetID="53" presetClass="entr" presetSubtype="528" repeatCount="indefinite" fill="hold" grpId="0" nodeType="withEffect">
                                  <p:stCondLst>
                                    <p:cond delay="1065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7301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7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9" presetID="53" presetClass="entr" presetSubtype="528" repeatCount="indefinite" fill="hold" grpId="0" nodeType="withEffect">
                                  <p:stCondLst>
                                    <p:cond delay="1298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7173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6" presetID="53" presetClass="entr" presetSubtype="528" repeatCount="indefinite" fill="hold" grpId="0" nodeType="withEffect">
                                  <p:stCondLst>
                                    <p:cond delay="1367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0" dur="601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1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785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8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0" presetID="53" presetClass="entr" presetSubtype="528" repeatCount="indefinite" fill="hold" grpId="0" nodeType="withEffect">
                                  <p:stCondLst>
                                    <p:cond delay="273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6234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5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7" presetID="53" presetClass="entr" presetSubtype="528" repeatCount="indefinite" fill="hold" grpId="0" nodeType="withEffect">
                                  <p:stCondLst>
                                    <p:cond delay="191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9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7063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2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4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8" dur="5494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9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presetID="53" presetClass="entr" presetSubtype="528" repeatCount="indefinite" fill="hold" grpId="0" nodeType="withEffect">
                                  <p:stCondLst>
                                    <p:cond delay="1769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7135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8" presetID="53" presetClass="entr" presetSubtype="528" repeatCount="indefinite" fill="hold" grpId="0" nodeType="withEffect">
                                  <p:stCondLst>
                                    <p:cond delay="552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7132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3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53" presetClass="entr" presetSubtype="528" repeatCount="indefinite" fill="hold" grpId="0" nodeType="withEffect">
                                  <p:stCondLst>
                                    <p:cond delay="1645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504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53" presetClass="entr" presetSubtype="528" repeatCount="indefinite" fill="hold" grpId="0" nodeType="withEffect">
                                  <p:stCondLst>
                                    <p:cond delay="1934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6965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7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9" presetID="53" presetClass="entr" presetSubtype="528" repeatCount="indefinite" fill="hold" grpId="0" nodeType="withEffect">
                                  <p:stCondLst>
                                    <p:cond delay="775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313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4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6" presetID="53" presetClass="entr" presetSubtype="528" repeatCount="indefinite" fill="hold" grpId="0" nodeType="withEffect">
                                  <p:stCondLst>
                                    <p:cond delay="178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63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1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3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5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5437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8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53" presetClass="entr" presetSubtype="528" repeatCount="indefinite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4" dur="566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5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7" presetID="53" presetClass="entr" presetSubtype="528" repeatCount="indefinite" fill="hold" grpId="0" nodeType="withEffect">
                                  <p:stCondLst>
                                    <p:cond delay="1747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6723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2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4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5888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9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1" presetID="53" presetClass="entr" presetSubtype="528" repeatCount="indefinite" fill="hold" grpId="0" nodeType="withEffect">
                                  <p:stCondLst>
                                    <p:cond delay="809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356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6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53" presetClass="entr" presetSubtype="528" repeatCount="indefinite" fill="hold" grpId="0" nodeType="withEffect">
                                  <p:stCondLst>
                                    <p:cond delay="351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2" dur="7274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3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5" presetID="53" presetClass="entr" presetSubtype="528" repeatCount="indefinite" fill="hold" grpId="0" nodeType="withEffect">
                                  <p:stCondLst>
                                    <p:cond delay="1594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5069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0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2" presetID="53" presetClass="entr" presetSubtype="528" repeatCount="indefinite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443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7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9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6959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6" presetID="53" presetClass="entr" presetSubtype="528" repeatCount="indefinite" fill="hold" grpId="0" nodeType="withEffect">
                                  <p:stCondLst>
                                    <p:cond delay="1388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8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9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0" dur="5861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1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2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3" presetID="53" presetClass="entr" presetSubtype="528" repeatCount="indefinite" fill="hold" grpId="0" nodeType="withEffect">
                                  <p:stCondLst>
                                    <p:cond delay="278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5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6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7" dur="5961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0" presetID="53" presetClass="entr" presetSubtype="528" repeatCount="indefinite" fill="hold" grpId="0" nodeType="withEffect">
                                  <p:stCondLst>
                                    <p:cond delay="954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5261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5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6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7" presetID="53" presetClass="entr" presetSubtype="528" repeatCount="indefinite" fill="hold" grpId="0" nodeType="withEffect">
                                  <p:stCondLst>
                                    <p:cond delay="494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6404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2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4" presetID="53" presetClass="entr" presetSubtype="528" repeatCount="indefinite" fill="hold" grpId="0" nodeType="withEffect">
                                  <p:stCondLst>
                                    <p:cond delay="1901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6419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9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7266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6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7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8" presetID="53" presetClass="entr" presetSubtype="528" repeatCount="indefinite" fill="hold" grpId="0" nodeType="withEffect">
                                  <p:stCondLst>
                                    <p:cond delay="961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0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2" dur="6578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3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5" presetID="53" presetClass="entr" presetSubtype="528" repeatCount="indefinite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7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8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9" dur="5112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0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1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2" presetID="53" presetClass="entr" presetSubtype="528" repeatCount="indefinite" fill="hold" grpId="0" nodeType="withEffect">
                                  <p:stCondLst>
                                    <p:cond delay="1664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239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7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9" presetID="53" presetClass="entr" presetSubtype="528" repeatCount="indefinite" fill="hold" grpId="0" nodeType="withEffect">
                                  <p:stCondLst>
                                    <p:cond delay="385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1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2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3" dur="5535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6" presetID="53" presetClass="entr" presetSubtype="528" repeatCount="indefinite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3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1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2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3" presetID="53" presetClass="entr" presetSubtype="528" repeatCount="indefinite" fill="hold" grpId="0" nodeType="withEffect">
                                  <p:stCondLst>
                                    <p:cond delay="1048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5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7" dur="5033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8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0" presetID="53" presetClass="entr" presetSubtype="528" repeatCount="indefinite" fill="hold" grpId="0" nodeType="withEffect">
                                  <p:stCondLst>
                                    <p:cond delay="1359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6787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5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17646 L -0.000833333 -0.138641 " pathEditMode="relative" rAng="0" ptsTypes="">
                                      <p:cBhvr>
                                        <p:cTn id="8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78" grpId="0" bldLvl="0" animBg="1"/>
      <p:bldP spid="97" grpId="0" bldLvl="0" animBg="1"/>
      <p:bldP spid="98" grpId="0" bldLvl="0" animBg="1"/>
      <p:bldP spid="109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9" grpId="0" bldLvl="0" animBg="1"/>
      <p:bldP spid="140" grpId="0" bldLvl="0" animBg="1"/>
      <p:bldP spid="141" grpId="0" bldLvl="0" animBg="1"/>
      <p:bldP spid="142" grpId="0" bldLvl="0" animBg="1"/>
      <p:bldP spid="154" grpId="0" bldLvl="0" animBg="1"/>
      <p:bldP spid="155" grpId="0" bldLvl="0" animBg="1"/>
      <p:bldP spid="156" grpId="0" bldLvl="0" animBg="1"/>
      <p:bldP spid="226" grpId="0" bldLvl="0" animBg="1"/>
      <p:bldP spid="237" grpId="0" bldLvl="0" animBg="1"/>
      <p:bldP spid="238" grpId="0" bldLvl="0" animBg="1"/>
      <p:bldP spid="239" grpId="0" bldLvl="0" animBg="1"/>
      <p:bldP spid="240" grpId="0" bldLvl="0" animBg="1"/>
      <p:bldP spid="242" grpId="0" bldLvl="0" animBg="1"/>
      <p:bldP spid="243" grpId="0" bldLvl="0" animBg="1"/>
      <p:bldP spid="244" grpId="0" bldLvl="0" animBg="1"/>
      <p:bldP spid="245" grpId="0" bldLvl="0" animBg="1"/>
      <p:bldP spid="246" grpId="0" bldLvl="0" animBg="1"/>
      <p:bldP spid="247" grpId="0" bldLvl="0" animBg="1"/>
      <p:bldP spid="248" grpId="0" bldLvl="0" animBg="1"/>
      <p:bldP spid="252" grpId="0" bldLvl="0" animBg="1"/>
      <p:bldP spid="257" grpId="0" bldLvl="0" animBg="1"/>
      <p:bldP spid="262" grpId="0" bldLvl="0" animBg="1"/>
      <p:bldP spid="265" grpId="0" bldLvl="0" animBg="1"/>
      <p:bldP spid="266" grpId="0" bldLvl="0" animBg="1"/>
      <p:bldP spid="267" grpId="0" bldLvl="0" animBg="1"/>
      <p:bldP spid="268" grpId="0" bldLvl="0" animBg="1"/>
      <p:bldP spid="269" grpId="0" bldLvl="0" animBg="1"/>
      <p:bldP spid="384" grpId="0" bldLvl="0" animBg="1"/>
      <p:bldP spid="388" grpId="0" bldLvl="0" animBg="1"/>
      <p:bldP spid="392" grpId="0" bldLvl="0" animBg="1"/>
      <p:bldP spid="397" grpId="0" bldLvl="0" animBg="1"/>
      <p:bldP spid="402" grpId="0" bldLvl="0" animBg="1"/>
      <p:bldP spid="403" grpId="0" bldLvl="0" animBg="1"/>
      <p:bldP spid="404" grpId="0" bldLvl="0" animBg="1"/>
      <p:bldP spid="405" grpId="0" bldLvl="0" animBg="1"/>
      <p:bldP spid="406" grpId="0" bldLvl="0" animBg="1"/>
      <p:bldP spid="408" grpId="0" bldLvl="0" animBg="1"/>
      <p:bldP spid="409" grpId="0" bldLvl="0" animBg="1"/>
      <p:bldP spid="412" grpId="0" bldLvl="0" animBg="1"/>
      <p:bldP spid="413" grpId="0" bldLvl="0" animBg="1"/>
      <p:bldP spid="415" grpId="0" bldLvl="0" animBg="1"/>
      <p:bldP spid="416" grpId="0" bldLvl="0" animBg="1"/>
      <p:bldP spid="417" grpId="0" bldLvl="0" animBg="1"/>
      <p:bldP spid="418" grpId="0" bldLvl="0" animBg="1"/>
      <p:bldP spid="423" grpId="0" bldLvl="0" animBg="1"/>
      <p:bldP spid="426" grpId="0" bldLvl="0" animBg="1"/>
      <p:bldP spid="427" grpId="0" bldLvl="0" animBg="1"/>
      <p:bldP spid="428" grpId="0" bldLvl="0" animBg="1"/>
      <p:bldP spid="429" grpId="0" bldLvl="0" animBg="1"/>
      <p:bldP spid="430" grpId="0" bldLvl="0" animBg="1"/>
      <p:bldP spid="431" grpId="0" bldLvl="0" animBg="1"/>
      <p:bldP spid="432" grpId="0" bldLvl="0" animBg="1"/>
      <p:bldP spid="433" grpId="0" bldLvl="0" animBg="1"/>
      <p:bldP spid="434" grpId="0" bldLvl="0" animBg="1"/>
      <p:bldP spid="435" grpId="0" bldLvl="0" animBg="1"/>
      <p:bldP spid="436" grpId="0" bldLvl="0" animBg="1"/>
      <p:bldP spid="437" grpId="0" bldLvl="0" animBg="1"/>
      <p:bldP spid="438" grpId="0" bldLvl="0" animBg="1"/>
      <p:bldP spid="439" grpId="0" bldLvl="0" animBg="1"/>
      <p:bldP spid="440" grpId="0" bldLvl="0" animBg="1"/>
      <p:bldP spid="441" grpId="0" bldLvl="0" animBg="1"/>
      <p:bldP spid="457" grpId="0" bldLvl="0" animBg="1"/>
      <p:bldP spid="463" grpId="0" bldLvl="0" animBg="1"/>
      <p:bldP spid="465" grpId="0" bldLvl="0" animBg="1"/>
      <p:bldP spid="466" grpId="0" bldLvl="0" animBg="1"/>
      <p:bldP spid="468" grpId="0" bldLvl="0" animBg="1"/>
      <p:bldP spid="469" grpId="0" bldLvl="0" animBg="1"/>
      <p:bldP spid="470" grpId="0" bldLvl="0" animBg="1"/>
      <p:bldP spid="472" grpId="0" bldLvl="0" animBg="1"/>
      <p:bldP spid="473" grpId="0" bldLvl="0" animBg="1"/>
      <p:bldP spid="474" grpId="0" bldLvl="0" animBg="1"/>
      <p:bldP spid="481" grpId="0" bldLvl="0" animBg="1"/>
      <p:bldP spid="482" grpId="0" bldLvl="0" animBg="1"/>
      <p:bldP spid="483" grpId="0" bldLvl="0" animBg="1"/>
      <p:bldP spid="502" grpId="0" bldLvl="0" animBg="1"/>
      <p:bldP spid="503" grpId="0" bldLvl="0" animBg="1"/>
      <p:bldP spid="504" grpId="0" bldLvl="0" animBg="1"/>
      <p:bldP spid="505" grpId="0" bldLvl="0" animBg="1"/>
      <p:bldP spid="529" grpId="0" bldLvl="0" animBg="1"/>
      <p:bldP spid="531" grpId="0" bldLvl="0" animBg="1"/>
      <p:bldP spid="532" grpId="0" bldLvl="0" animBg="1"/>
      <p:bldP spid="533" grpId="0" bldLvl="0" animBg="1"/>
      <p:bldP spid="534" grpId="0" bldLvl="0" animBg="1"/>
      <p:bldP spid="535" grpId="0" bldLvl="0" animBg="1"/>
      <p:bldP spid="539" grpId="0" bldLvl="0" animBg="1"/>
      <p:bldP spid="542" grpId="0" bldLvl="0" animBg="1"/>
      <p:bldP spid="543" grpId="0" bldLvl="0" animBg="1"/>
      <p:bldP spid="545" grpId="0" bldLvl="0" animBg="1"/>
      <p:bldP spid="560" grpId="0" bldLvl="0" animBg="1"/>
      <p:bldP spid="561" grpId="0" bldLvl="0" animBg="1"/>
      <p:bldP spid="562" grpId="0" bldLvl="0" animBg="1"/>
      <p:bldP spid="568" grpId="0" bldLvl="0" animBg="1"/>
      <p:bldP spid="570" grpId="0" bldLvl="0" animBg="1"/>
      <p:bldP spid="571" grpId="0" bldLvl="0" animBg="1"/>
      <p:bldP spid="572" grpId="0" bldLvl="0" animBg="1"/>
      <p:bldP spid="573" grpId="0" bldLvl="0" animBg="1"/>
      <p:bldP spid="587" grpId="0" bldLvl="0" animBg="1"/>
      <p:bldP spid="590" grpId="0" bldLvl="0" animBg="1"/>
      <p:bldP spid="591" grpId="0" bldLvl="0" animBg="1"/>
      <p:bldP spid="592" grpId="0" bldLvl="0" animBg="1"/>
      <p:bldP spid="596" grpId="0" bldLvl="0" animBg="1"/>
      <p:bldP spid="597" grpId="0" bldLvl="0" animBg="1"/>
      <p:bldP spid="598" grpId="0" bldLvl="0" animBg="1"/>
      <p:bldP spid="599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9" name="圆角矩形 8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想一想，下列词语之间有什么联系</a:t>
              </a:r>
              <a:endParaRPr lang="en-US" altLang="zh-CN" sz="2400" b="1" noProof="0" dirty="0">
                <a:ln>
                  <a:noFill/>
                </a:ln>
                <a:solidFill>
                  <a:srgbClr val="CFB26F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+mn-ea"/>
              </a:endParaRPr>
            </a:p>
          </p:txBody>
        </p:sp>
      </p:grpSp>
      <p:sp>
        <p:nvSpPr>
          <p:cNvPr id="2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aphicFrame>
        <p:nvGraphicFramePr>
          <p:cNvPr id="12" name="表格 11"/>
          <p:cNvGraphicFramePr/>
          <p:nvPr>
            <p:custDataLst>
              <p:tags r:id="rId1"/>
            </p:custDataLst>
          </p:nvPr>
        </p:nvGraphicFramePr>
        <p:xfrm>
          <a:off x="321310" y="2049780"/>
          <a:ext cx="11325860" cy="4224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7760"/>
                <a:gridCol w="8928100"/>
              </a:tblGrid>
              <a:tr h="10560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4800">
                          <a:solidFill>
                            <a:schemeClr val="tx1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战</a:t>
                      </a:r>
                      <a:endParaRPr lang="zh-CN" altLang="en-US" sz="4800">
                        <a:solidFill>
                          <a:schemeClr val="tx1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anchor="ctr">
                    <a:solidFill>
                      <a:srgbClr val="CAE4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ct val="150000"/>
                        </a:lnSpc>
                        <a:buNone/>
                      </a:pPr>
                      <a:r>
                        <a:rPr sz="2000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战争、战场、战车、战斗、战鼓、战火、战胜、战败、战士、作战、奋战、观战、开战、内战</a:t>
                      </a:r>
                      <a:endParaRPr sz="2000">
                        <a:solidFill>
                          <a:schemeClr val="tx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CAE4F4"/>
                    </a:solidFill>
                  </a:tcPr>
                </a:tc>
              </a:tr>
              <a:tr h="10560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4800" b="1">
                          <a:solidFill>
                            <a:schemeClr val="tx1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赶</a:t>
                      </a:r>
                      <a:endParaRPr lang="zh-CN" altLang="en-US" sz="4800" b="1">
                        <a:solidFill>
                          <a:schemeClr val="tx1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anchor="ctr">
                    <a:solidFill>
                      <a:srgbClr val="E1DCE4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50000"/>
                        </a:lnSpc>
                        <a:buClrTx/>
                        <a:buSzTx/>
                        <a:buFontTx/>
                      </a:pPr>
                      <a:r>
                        <a:rPr sz="2000" b="1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赶造、赶场、赶路、赶紧、赶快、赶忙、赶早、赶火车、赶飞机、赶作业、赶任务</a:t>
                      </a:r>
                      <a:endParaRPr sz="2000" b="1">
                        <a:solidFill>
                          <a:schemeClr val="tx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1DCE4"/>
                    </a:solidFill>
                  </a:tcPr>
                </a:tc>
              </a:tr>
              <a:tr h="10560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4800" b="1">
                          <a:solidFill>
                            <a:schemeClr val="tx1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听</a:t>
                      </a:r>
                      <a:endParaRPr lang="zh-CN" altLang="en-US" sz="4800" b="1">
                        <a:solidFill>
                          <a:schemeClr val="tx1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anchor="ctr">
                    <a:solidFill>
                      <a:srgbClr val="C6E1F2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50000"/>
                        </a:lnSpc>
                        <a:buClrTx/>
                        <a:buSzTx/>
                        <a:buFontTx/>
                      </a:pPr>
                      <a:r>
                        <a:rPr sz="2000" b="1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听见、听话、听讲、听说、听力、听写、好听、动听、难听、探听、旁听、收听、偷听</a:t>
                      </a:r>
                      <a:endParaRPr sz="2000" b="1">
                        <a:solidFill>
                          <a:schemeClr val="tx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C6E1F2"/>
                    </a:solidFill>
                  </a:tcPr>
                </a:tc>
              </a:tr>
              <a:tr h="10560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4800" b="1">
                          <a:solidFill>
                            <a:schemeClr val="tx1"/>
                          </a:solidFill>
                          <a:latin typeface="华文楷体" panose="02010600040101010101" charset="-122"/>
                          <a:ea typeface="华文楷体" panose="02010600040101010101" charset="-122"/>
                        </a:rPr>
                        <a:t>意</a:t>
                      </a:r>
                      <a:endParaRPr lang="zh-CN" altLang="en-US" sz="4800" b="1">
                        <a:solidFill>
                          <a:schemeClr val="tx1"/>
                        </a:solidFill>
                        <a:latin typeface="华文楷体" panose="02010600040101010101" charset="-122"/>
                        <a:ea typeface="华文楷体" panose="02010600040101010101" charset="-122"/>
                      </a:endParaRPr>
                    </a:p>
                  </a:txBody>
                  <a:tcPr anchor="ctr">
                    <a:solidFill>
                      <a:srgbClr val="E2DDE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50000"/>
                        </a:lnSpc>
                        <a:buClrTx/>
                        <a:buSzTx/>
                        <a:buFontTx/>
                      </a:pPr>
                      <a:r>
                        <a:rPr sz="2000" b="1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意图、意向、意愿、意志、得意、乐意、满意、情意、任意、如意、失意、特意、无意、愿意</a:t>
                      </a:r>
                      <a:endParaRPr sz="2000" b="1">
                        <a:solidFill>
                          <a:schemeClr val="tx1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2DDE5"/>
                    </a:solidFill>
                  </a:tcPr>
                </a:tc>
              </a:tr>
            </a:tbl>
          </a:graphicData>
        </a:graphic>
      </p:graphicFrame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清晨，白茫茫的雾气笼罩着江面，一眼望不到边。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船只在一个笼罩着浓雾的夜里启程了。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2005552"/>
            <a:chOff x="7787" y="2920"/>
            <a:chExt cx="5660" cy="2231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lǒng zhào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笼罩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envelope,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to hang over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2005552"/>
            <a:chOff x="7787" y="2920"/>
            <a:chExt cx="5660" cy="2231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qǐ chéng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启程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set out, to start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on a journey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大家对会议的内容作了大致的记录。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在大家共同努力下，圆满地完成了演出。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dà zhì 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大致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adv. roughly, approximately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1994765"/>
            <a:chOff x="7787" y="2920"/>
            <a:chExt cx="5660" cy="2219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yuán mǎn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圆满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satisfactory, perfect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矩形 74"/>
          <p:cNvSpPr/>
          <p:nvPr/>
        </p:nvSpPr>
        <p:spPr>
          <a:xfrm>
            <a:off x="7544336" y="0"/>
            <a:ext cx="4647030" cy="6858000"/>
          </a:xfrm>
          <a:prstGeom prst="rect">
            <a:avLst/>
          </a:prstGeom>
          <a:gradFill flip="none" rotWithShape="1">
            <a:gsLst>
              <a:gs pos="0">
                <a:srgbClr val="E3C982"/>
              </a:gs>
              <a:gs pos="42100">
                <a:srgbClr val="B49256"/>
              </a:gs>
              <a:gs pos="100000">
                <a:srgbClr val="B29054"/>
              </a:gs>
            </a:gsLst>
            <a:lin ang="135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方正兰亭黑简体" panose="02000000000000000000" charset="-122"/>
              <a:ea typeface="方正兰亭黑简体" panose="02000000000000000000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905207" y="1"/>
            <a:ext cx="4647030" cy="6858024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421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135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ea typeface="OPPOSans B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8243" y="605882"/>
            <a:ext cx="26765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教学内容和目标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>
            <a:off x="870585" y="3202305"/>
            <a:ext cx="668147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870585" y="4983480"/>
            <a:ext cx="668147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800949" y="6582160"/>
            <a:ext cx="10786758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/>
        </p:nvCxnSpPr>
        <p:spPr>
          <a:xfrm>
            <a:off x="3469391" y="1480994"/>
            <a:ext cx="811831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46125" y="1773555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主题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149600" y="1515745"/>
            <a:ext cx="606933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历史故事</a:t>
            </a:r>
            <a:endParaRPr lang="zh-CN" altLang="en-US" dirty="0">
              <a:solidFill>
                <a:prstClr val="white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76317" y="2483486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语言点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167380" y="2383155"/>
            <a:ext cx="48818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）正确使用本课辨析的词语“大致一大体”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3167380" y="1978025"/>
            <a:ext cx="447421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lang="en-US" altLang="zh-CN" dirty="0">
                <a:solidFill>
                  <a:prstClr val="white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掌握“即将、能A就A”的意义和用法</a:t>
            </a:r>
            <a:endParaRPr kumimoji="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3167380" y="2807335"/>
            <a:ext cx="44246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3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了解篇章修辞“替代”的作用和意义</a:t>
            </a:r>
            <a:endParaRPr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167380" y="3357880"/>
            <a:ext cx="71678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通过“保密”中“保”字的构成，了解其字形与字义之间的关系</a:t>
            </a:r>
            <a:endParaRPr kumimoji="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719651" y="4432626"/>
            <a:ext cx="29260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凌晨、叹气”的意义和用法</a:t>
            </a:r>
            <a:endParaRPr kumimoji="0" lang="zh-CN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46125" y="4990465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篇章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3167380" y="5111750"/>
            <a:ext cx="21259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1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）理解课文内容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3167201" y="5567062"/>
            <a:ext cx="4721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按课本P48练习5中的提示简述课文内容</a:t>
            </a:r>
            <a:endParaRPr kumimoji="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395611" y="855648"/>
            <a:ext cx="33832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rPr>
              <a:t>学生能够了解并掌握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+mn-cs"/>
            </a:endParaRPr>
          </a:p>
        </p:txBody>
      </p:sp>
      <p:cxnSp>
        <p:nvCxnSpPr>
          <p:cNvPr id="85" name="直接连接符 84"/>
          <p:cNvCxnSpPr/>
          <p:nvPr/>
        </p:nvCxnSpPr>
        <p:spPr>
          <a:xfrm>
            <a:off x="7543800" y="3202305"/>
            <a:ext cx="4043680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7543800" y="4983480"/>
            <a:ext cx="4043680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 descr="C:\Users\Administrator\Desktop\我1.png我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167380" y="3900170"/>
            <a:ext cx="901255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（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2</a:t>
            </a:r>
            <a:r>
              <a:rPr 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）</a:t>
            </a:r>
            <a:r>
              <a:rPr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熟悉并掌握“委托、款待、叮嘱、逼迫、拖延、保密、走漏、高涨、</a:t>
            </a:r>
            <a:endParaRPr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15747" y="3516540"/>
            <a:ext cx="90281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POSans M" panose="00020600040101010101" pitchFamily="18" charset="-122"/>
              </a:rPr>
              <a:t>词汇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POSans M" panose="00020600040101010101" pitchFamily="18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67201" y="6029016"/>
            <a:ext cx="39674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3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）</a:t>
            </a:r>
            <a:r>
              <a:rPr kumimoji="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根据提示完成课后的“写一写”</a:t>
            </a:r>
            <a:endParaRPr kumimoji="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364933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155448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41948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4350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中国人常说，没事的时候不要叹气，不吉利。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450342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90888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731385" y="4947285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爱迪生是位真正的天才。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554480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tàn qì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叹气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 v. to sigh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503420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tiān cái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天才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genius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7252018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7441565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29033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671435" y="4946650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王先生的射箭技术十分高明。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441565" y="2559616"/>
            <a:ext cx="2837180" cy="2005552"/>
            <a:chOff x="7787" y="2920"/>
            <a:chExt cx="5660" cy="2231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gāo míng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高明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brilliant, wise,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bright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笼罩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envelope,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to hang over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lǒng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zhào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大致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adv. roughly, approximately</a:t>
              </a:r>
              <a:endParaRPr lang="en-US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dà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zhì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启程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set out, to start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on a journey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5038725" y="863600"/>
            <a:ext cx="21951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qǐ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chéng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圆满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satisfactory, perfect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yuán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mǎn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叹气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 v. to sigh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278505" y="4364355"/>
            <a:ext cx="2788920" cy="614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4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tàn qì</a:t>
            </a:r>
            <a:endParaRPr altLang="zh-CN" sz="34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天才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genius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tiān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cái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高明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brilliant, wise,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bright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14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4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gāo</a:t>
            </a:r>
            <a:r>
              <a:rPr lang="en-US" sz="34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4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míng</a:t>
            </a:r>
            <a:endParaRPr sz="34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234251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叹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222948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223202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223202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2181225"/>
            <a:ext cx="8296275" cy="9531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叹气-叹息-长叹-感叹-慨叹-长吁短叹-叹服-赞叹</a:t>
            </a:r>
            <a:endParaRPr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-惊叹</a:t>
            </a:r>
            <a:endParaRPr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322135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322389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322389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3204210"/>
            <a:ext cx="9380855" cy="86042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5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老年人是最易受周围人影响的，看见别人唉声叹气，自</a:t>
            </a:r>
            <a:endParaRPr sz="25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5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己便会闷闷不乐;看见别人萎靡不振，自己便会消沉落寞。</a:t>
            </a:r>
            <a:endParaRPr sz="25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421322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421068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421576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4325620"/>
            <a:ext cx="8850630" cy="61404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看着太阳缓缓西沉，我感叹时间过得好快!</a:t>
            </a:r>
            <a:endParaRPr lang="zh-CN" altLang="en-US" sz="3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18"/>
          <p:cNvSpPr/>
          <p:nvPr/>
        </p:nvSpPr>
        <p:spPr>
          <a:xfrm>
            <a:off x="5608320" y="3634105"/>
            <a:ext cx="6369050" cy="885825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7"/>
          <p:cNvSpPr txBox="1"/>
          <p:nvPr/>
        </p:nvSpPr>
        <p:spPr>
          <a:xfrm>
            <a:off x="165735" y="17335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endParaRPr lang="en-US" altLang="zh-CN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237490" y="695325"/>
            <a:ext cx="18008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0" name="图片 9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608320" y="3683000"/>
            <a:ext cx="63684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大家的经历</a:t>
            </a:r>
            <a:r>
              <a:rPr lang="zh-CN" altLang="en-US" sz="2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大致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／</a:t>
            </a:r>
            <a:r>
              <a:rPr lang="zh-CN" altLang="en-US" sz="2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大体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相同。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65735" y="1438275"/>
            <a:ext cx="2819400" cy="281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165735" y="3394710"/>
            <a:ext cx="2819400" cy="2819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60474" y="3394710"/>
            <a:ext cx="2029923" cy="86296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3197" h="1359">
                <a:moveTo>
                  <a:pt x="1598" y="0"/>
                </a:moveTo>
                <a:cubicBezTo>
                  <a:pt x="2211" y="0"/>
                  <a:pt x="2766" y="248"/>
                  <a:pt x="3168" y="650"/>
                </a:cubicBezTo>
                <a:lnTo>
                  <a:pt x="3197" y="680"/>
                </a:lnTo>
                <a:lnTo>
                  <a:pt x="3168" y="709"/>
                </a:lnTo>
                <a:cubicBezTo>
                  <a:pt x="2766" y="1111"/>
                  <a:pt x="2211" y="1359"/>
                  <a:pt x="1598" y="1359"/>
                </a:cubicBezTo>
                <a:cubicBezTo>
                  <a:pt x="985" y="1359"/>
                  <a:pt x="430" y="1111"/>
                  <a:pt x="29" y="709"/>
                </a:cubicBezTo>
                <a:lnTo>
                  <a:pt x="0" y="680"/>
                </a:lnTo>
                <a:lnTo>
                  <a:pt x="29" y="650"/>
                </a:lnTo>
                <a:cubicBezTo>
                  <a:pt x="430" y="248"/>
                  <a:pt x="985" y="0"/>
                  <a:pt x="1598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5608955" y="4127500"/>
            <a:ext cx="63684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1800" dirty="0">
                <a:solidFill>
                  <a:schemeClr val="tx1"/>
                </a:solidFill>
                <a:effectLst/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rPr>
              <a:t>表示说的是主要情况，多数情况。</a:t>
            </a:r>
            <a:endParaRPr lang="en-US" altLang="zh-CN" sz="1800" b="1" dirty="0">
              <a:solidFill>
                <a:schemeClr val="tx1"/>
              </a:solidFill>
              <a:effectLst/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26160" y="3596005"/>
            <a:ext cx="109918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共同点</a:t>
            </a:r>
            <a:endParaRPr lang="zh-CN" altLang="en-US" sz="24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0725" y="2018665"/>
            <a:ext cx="1709420" cy="1014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大致</a:t>
            </a:r>
            <a:endParaRPr lang="zh-CN" altLang="en-US" sz="6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1360" y="4493260"/>
            <a:ext cx="1709420" cy="10147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6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华文细黑" panose="02010600040101010101" pitchFamily="2" charset="-122"/>
              </a:rPr>
              <a:t>大体</a:t>
            </a:r>
            <a:endParaRPr lang="zh-CN" altLang="en-US" sz="6000" b="1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华文细黑" panose="02010600040101010101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 rot="1260000">
            <a:off x="2218690" y="4159885"/>
            <a:ext cx="3425825" cy="410210"/>
            <a:chOff x="7325474" y="3820934"/>
            <a:chExt cx="1340854" cy="263931"/>
          </a:xfrm>
        </p:grpSpPr>
        <p:cxnSp>
          <p:nvCxnSpPr>
            <p:cNvPr id="33" name="直接连接符 32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solidFill>
                <a:srgbClr val="C00000"/>
              </a:solidFill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26" name="圆角矩形 25"/>
          <p:cNvSpPr/>
          <p:nvPr/>
        </p:nvSpPr>
        <p:spPr>
          <a:xfrm>
            <a:off x="5608320" y="1237615"/>
            <a:ext cx="6369050" cy="108331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5608320" y="1263015"/>
            <a:ext cx="63684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我</a:t>
            </a:r>
            <a:r>
              <a:rPr lang="zh-CN" altLang="en-US" sz="2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大致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得在那儿待三个月。（√）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608955" y="1814195"/>
            <a:ext cx="63684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1800" dirty="0">
                <a:solidFill>
                  <a:schemeClr val="tx1"/>
                </a:solidFill>
                <a:effectLst/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rPr>
              <a:t>表示不十分准确的估计。</a:t>
            </a:r>
            <a:endParaRPr lang="en-US" altLang="zh-CN" sz="1800" dirty="0">
              <a:solidFill>
                <a:schemeClr val="tx1"/>
              </a:solidFill>
              <a:effectLst/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+mn-ea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182495" y="2184400"/>
            <a:ext cx="3149600" cy="264160"/>
            <a:chOff x="7325474" y="3820934"/>
            <a:chExt cx="1340854" cy="263931"/>
          </a:xfrm>
        </p:grpSpPr>
        <p:cxnSp>
          <p:nvCxnSpPr>
            <p:cNvPr id="30" name="直接连接符 29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solidFill>
                <a:schemeClr val="accent1"/>
              </a:solidFill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32" name="圆角矩形 31"/>
          <p:cNvSpPr/>
          <p:nvPr/>
        </p:nvSpPr>
        <p:spPr>
          <a:xfrm>
            <a:off x="5604510" y="2477770"/>
            <a:ext cx="6369050" cy="100965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604510" y="2558415"/>
            <a:ext cx="6368415" cy="424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914400" fontAlgn="auto">
              <a:lnSpc>
                <a:spcPts val="2600"/>
              </a:lnSpc>
              <a:defRPr sz="30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这只是一个</a:t>
            </a:r>
            <a:r>
              <a:rPr lang="zh-CN" altLang="en-US" sz="2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大致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的想法。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605145" y="2984500"/>
            <a:ext cx="63684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buClrTx/>
              <a:buSzTx/>
              <a:buFontTx/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1800" dirty="0">
                <a:effectLst/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rPr>
              <a:t>“大致”还可以做形容词。</a:t>
            </a:r>
            <a:endParaRPr lang="en-US" altLang="zh-CN" sz="1800" dirty="0">
              <a:effectLst/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+mn-ea"/>
            </a:endParaRPr>
          </a:p>
        </p:txBody>
      </p:sp>
      <p:grpSp>
        <p:nvGrpSpPr>
          <p:cNvPr id="36" name="组合 35"/>
          <p:cNvGrpSpPr/>
          <p:nvPr/>
        </p:nvGrpSpPr>
        <p:grpSpPr>
          <a:xfrm rot="1140000">
            <a:off x="2267585" y="2754630"/>
            <a:ext cx="3149600" cy="264160"/>
            <a:chOff x="7325474" y="3820934"/>
            <a:chExt cx="1340854" cy="263931"/>
          </a:xfrm>
        </p:grpSpPr>
        <p:cxnSp>
          <p:nvCxnSpPr>
            <p:cNvPr id="37" name="直接连接符 36"/>
            <p:cNvCxnSpPr/>
            <p:nvPr/>
          </p:nvCxnSpPr>
          <p:spPr>
            <a:xfrm flipV="1">
              <a:off x="7325474" y="3820934"/>
              <a:ext cx="801384" cy="263931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8122244" y="3820934"/>
              <a:ext cx="544084" cy="131965"/>
            </a:xfrm>
            <a:prstGeom prst="line">
              <a:avLst/>
            </a:prstGeom>
            <a:ln>
              <a:solidFill>
                <a:schemeClr val="accent1"/>
              </a:solidFill>
              <a:tailEnd type="oval" w="med" len="med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2" name="圆角矩形 1"/>
          <p:cNvSpPr/>
          <p:nvPr/>
        </p:nvSpPr>
        <p:spPr>
          <a:xfrm>
            <a:off x="5615305" y="4694555"/>
            <a:ext cx="6369050" cy="885825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615305" y="4743450"/>
            <a:ext cx="63684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我跟他</a:t>
            </a:r>
            <a:r>
              <a:rPr lang="zh-CN" altLang="en-US" sz="2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大致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／</a:t>
            </a:r>
            <a:r>
              <a:rPr lang="zh-CN" altLang="en-US" sz="2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大体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说了一下。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15940" y="5187950"/>
            <a:ext cx="63684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1800" dirty="0">
                <a:solidFill>
                  <a:schemeClr val="tx1"/>
                </a:solidFill>
                <a:effectLst/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rPr>
              <a:t>表示粗略地、不十分详尽地。</a:t>
            </a:r>
            <a:endParaRPr lang="en-US" altLang="zh-CN" sz="1800" dirty="0">
              <a:solidFill>
                <a:schemeClr val="tx1"/>
              </a:solidFill>
              <a:effectLst/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5622290" y="5781675"/>
            <a:ext cx="6369050" cy="88582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622925" y="5828030"/>
            <a:ext cx="636841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我</a:t>
            </a:r>
            <a:r>
              <a:rPr lang="zh-CN" altLang="en-US" sz="2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大体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charset="-122"/>
                <a:ea typeface="华文楷体" panose="02010600040101010101" charset="-122"/>
                <a:sym typeface="+mn-ea"/>
              </a:rPr>
              <a:t>得在那儿待三个月。（×）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623560" y="6272530"/>
            <a:ext cx="63684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 defTabSz="1300480" fontAlgn="auto">
              <a:lnSpc>
                <a:spcPct val="100000"/>
              </a:lnSpc>
              <a:defRPr sz="2400"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1800" dirty="0">
                <a:solidFill>
                  <a:schemeClr val="tx1"/>
                </a:solidFill>
                <a:effectLst/>
                <a:latin typeface="华文楷体" panose="02010600040101010101" charset="-122"/>
                <a:ea typeface="华文楷体" panose="02010600040101010101" charset="-122"/>
                <a:cs typeface="Comic Sans MS" panose="030F0702030302020204" pitchFamily="66" charset="0"/>
                <a:sym typeface="+mn-ea"/>
              </a:rPr>
              <a:t>没有这个用法。</a:t>
            </a:r>
            <a:endParaRPr lang="en-US" altLang="zh-CN" sz="1800" dirty="0">
              <a:solidFill>
                <a:schemeClr val="tx1"/>
              </a:solidFill>
              <a:effectLst/>
              <a:latin typeface="华文楷体" panose="02010600040101010101" charset="-122"/>
              <a:ea typeface="华文楷体" panose="02010600040101010101" charset="-122"/>
              <a:cs typeface="Comic Sans MS" panose="030F0702030302020204" pitchFamily="66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9373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1047115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选择“</a:t>
              </a:r>
              <a:r>
                <a:rPr lang="zh-CN" altLang="en-US" sz="2400" b="1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大致</a:t>
              </a: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”或“</a:t>
              </a:r>
              <a:r>
                <a:rPr lang="zh-CN" altLang="en-US" sz="2400" b="1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大体</a:t>
              </a: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”改写句子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069975" y="3080385"/>
            <a:ext cx="784225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据我了解，茶叶的种类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大致</a:t>
            </a:r>
            <a:r>
              <a:rPr lang="en-US" altLang="zh-CN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/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大体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可以分为三种。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02360" y="2548255"/>
            <a:ext cx="695134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据我了解，茶叶的种类主要可以分为三种。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4067175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6" name="文本框 25"/>
          <p:cNvSpPr txBox="1"/>
          <p:nvPr/>
        </p:nvSpPr>
        <p:spPr>
          <a:xfrm>
            <a:off x="1069975" y="5210175"/>
            <a:ext cx="784225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大致</a:t>
            </a:r>
            <a:r>
              <a:rPr lang="en-US" altLang="zh-CN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/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大体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了解了一下，没几个人参与这件事。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102360" y="4678045"/>
            <a:ext cx="695134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我大概了解了一下，没几个人参与这件事。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9373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1047115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选择“</a:t>
              </a:r>
              <a:r>
                <a:rPr lang="zh-CN" altLang="en-US" sz="2400" b="1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大致</a:t>
              </a: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”或“</a:t>
              </a:r>
              <a:r>
                <a:rPr lang="zh-CN" altLang="en-US" sz="2400" b="1" dirty="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大体</a:t>
              </a: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”改写句子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069975" y="3080385"/>
            <a:ext cx="659511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要完成这项艰巨的工作，</a:t>
            </a:r>
            <a:r>
              <a:rPr lang="zh-CN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大致</a:t>
            </a:r>
            <a:r>
              <a:rPr sz="2800" b="1" u="sng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得三个月。</a:t>
            </a:r>
            <a:endParaRPr sz="2800" b="1" u="sng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02360" y="2548255"/>
            <a:ext cx="695134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要完成这项艰巨的工作，差不多得三个月。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4067175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6" name="文本框 25"/>
          <p:cNvSpPr txBox="1"/>
          <p:nvPr/>
        </p:nvSpPr>
        <p:spPr>
          <a:xfrm>
            <a:off x="1069975" y="5210175"/>
            <a:ext cx="712978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</a:t>
            </a:r>
            <a:r>
              <a:rPr lang="zh-CN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大致</a:t>
            </a:r>
            <a:r>
              <a:rPr lang="en-US" altLang="zh-CN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/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大体</a:t>
            </a:r>
            <a:r>
              <a:rPr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算了算，一个月得花不少钱呢。</a:t>
            </a:r>
            <a:endParaRPr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102360" y="4678045"/>
            <a:ext cx="659511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我粗略地算了算，一个月得花不少钱呢。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882265" y="1128395"/>
            <a:ext cx="6427470" cy="706755"/>
            <a:chOff x="4428" y="448"/>
            <a:chExt cx="3124" cy="1113"/>
          </a:xfrm>
        </p:grpSpPr>
        <p:sp>
          <p:nvSpPr>
            <p:cNvPr id="43" name="圆角矩形 42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拖延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委托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紧迫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期限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叮嘱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0" y="1470660"/>
            <a:ext cx="12080875" cy="4002405"/>
            <a:chOff x="108" y="-186"/>
            <a:chExt cx="19025" cy="6303"/>
          </a:xfrm>
        </p:grpSpPr>
        <p:sp>
          <p:nvSpPr>
            <p:cNvPr id="2" name="矩形 1"/>
            <p:cNvSpPr/>
            <p:nvPr/>
          </p:nvSpPr>
          <p:spPr>
            <a:xfrm>
              <a:off x="1460" y="1497"/>
              <a:ext cx="17673" cy="4620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 defTabSz="1300480">
                <a:lnSpc>
                  <a:spcPct val="150000"/>
                </a:lnSpc>
                <a:defRPr sz="3000"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defRPr>
              </a:pP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我们厂的一个大客户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lang="en-US"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我们生产一批货</a:t>
              </a:r>
              <a:r>
                <a:rPr sz="33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，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</a:t>
              </a:r>
              <a:r>
                <a:rPr lang="en-US"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一周，不能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lang="en-US"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sz="33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，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到期交不了货，就要受罚。时间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</a:t>
              </a:r>
              <a:r>
                <a:rPr lang="en-US"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，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老板再三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lang="en-US"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</a:t>
              </a:r>
              <a:r>
                <a:rPr sz="3300" b="1" u="sng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 dirty="0" err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我们，一定要抓紧生产，按时交货</a:t>
              </a:r>
              <a:r>
                <a:rPr sz="3300" b="1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。</a:t>
              </a:r>
              <a:endParaRPr sz="3300" b="1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108" y="-186"/>
              <a:ext cx="2122" cy="2122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9167495" y="3246120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期限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970146" y="4021733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拖延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415790" y="3246120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委托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952732" y="4037012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紧迫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479040" y="4774565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叮嘱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4" grpId="0"/>
      <p:bldP spid="10" grpId="0"/>
      <p:bldP spid="1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老师正在听取班干部的汇报。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暑假里，妈妈带我特地去北京探望外婆。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2005552"/>
            <a:chOff x="7787" y="2920"/>
            <a:chExt cx="5660" cy="2231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huì bào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汇报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report, to give an 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account of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2005552"/>
            <a:chOff x="7787" y="2920"/>
            <a:chExt cx="5660" cy="2231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tàn wàng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探望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visit, to pay a visit to,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to call on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回家途中遇到一个故友，不得不停下寒暄几句。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这件事你也不必为难，办不成就算了。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2005552"/>
            <a:chOff x="7787" y="2920"/>
            <a:chExt cx="5660" cy="2231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hán xuān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寒暄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exchange conventional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greetings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2005552"/>
            <a:chOff x="7787" y="2920"/>
            <a:chExt cx="5660" cy="2231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wéi nán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为难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embarrass, to make things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difficult for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364933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155448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41948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4350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这瓶罐头封口不严密，已经变质了。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450342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90888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731385" y="4947285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那尊塑像表现的是他的侧面。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554480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yán mì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严密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 adj. tight, close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503420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cè miàn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侧面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side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7252018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7441565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29033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671435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国家工作人员不得向任何人透露国家的机密。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441565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jī mì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机密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confidential,secret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257550"/>
            <a:chOff x="304" y="2028"/>
            <a:chExt cx="3491" cy="51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汇报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report, to give an 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account of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huì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bào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7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寒暄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exchange conventional</a:t>
              </a:r>
              <a:endParaRPr lang="en-US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greetings</a:t>
              </a:r>
              <a:endParaRPr lang="en-US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hán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xuān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257550"/>
            <a:chOff x="9330" y="2028"/>
            <a:chExt cx="3479" cy="51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探望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visit, to pay a visit to,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to call on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79010" y="863600"/>
            <a:ext cx="267081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tàn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wàng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257550"/>
            <a:chOff x="9262" y="2028"/>
            <a:chExt cx="3533" cy="51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为难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embarrass, to make things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difficult for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wéi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nán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严密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 adj. tight, close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278505" y="4364355"/>
            <a:ext cx="278892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yán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altLang="zh-CN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mì</a:t>
            </a:r>
            <a:endParaRPr altLang="zh-CN"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侧面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side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cè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miàn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机密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confidential,secret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jī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mì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3975" y="-110490"/>
            <a:ext cx="12245975" cy="8528685"/>
            <a:chOff x="-95" y="-188"/>
            <a:chExt cx="19285" cy="13431"/>
          </a:xfrm>
        </p:grpSpPr>
        <p:grpSp>
          <p:nvGrpSpPr>
            <p:cNvPr id="35" name="组合 34"/>
            <p:cNvGrpSpPr/>
            <p:nvPr/>
          </p:nvGrpSpPr>
          <p:grpSpPr>
            <a:xfrm>
              <a:off x="-95" y="-188"/>
              <a:ext cx="19285" cy="13431"/>
              <a:chOff x="-97" y="-188"/>
              <a:chExt cx="19285" cy="13431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-97" y="-186"/>
                <a:ext cx="9664" cy="11216"/>
                <a:chOff x="1953" y="1163"/>
                <a:chExt cx="7302" cy="8474"/>
              </a:xfrm>
            </p:grpSpPr>
            <p:sp>
              <p:nvSpPr>
                <p:cNvPr id="8" name="矩形 7"/>
                <p:cNvSpPr/>
                <p:nvPr/>
              </p:nvSpPr>
              <p:spPr>
                <a:xfrm>
                  <a:off x="1964" y="3696"/>
                  <a:ext cx="7258" cy="3352"/>
                </a:xfrm>
                <a:prstGeom prst="rect">
                  <a:avLst/>
                </a:prstGeom>
                <a:solidFill>
                  <a:srgbClr val="3B0B3D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TextBox 3"/>
                <p:cNvSpPr txBox="1"/>
                <p:nvPr/>
              </p:nvSpPr>
              <p:spPr>
                <a:xfrm>
                  <a:off x="1975" y="4268"/>
                  <a:ext cx="7239" cy="18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9600" b="1" dirty="0">
                      <a:ln w="28575">
                        <a:noFill/>
                      </a:ln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HSK 6</a:t>
                  </a:r>
                  <a:endParaRPr lang="en-US" altLang="zh-CN" sz="9600" b="1" dirty="0">
                    <a:ln w="28575">
                      <a:noFill/>
                    </a:ln>
                    <a:solidFill>
                      <a:schemeClr val="bg1"/>
                    </a:solidFill>
                    <a:latin typeface="思源黑体 CN Heavy" panose="020B0A00000000000000" pitchFamily="34" charset="-122"/>
                    <a:ea typeface="思源黑体 CN Heavy" panose="020B0A00000000000000" pitchFamily="34" charset="-122"/>
                  </a:endParaRPr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>
                  <a:off x="1963" y="1163"/>
                  <a:ext cx="7258" cy="2637"/>
                </a:xfrm>
                <a:prstGeom prst="rect">
                  <a:avLst/>
                </a:prstGeom>
                <a:solidFill>
                  <a:srgbClr val="3B0B3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TextBox 3"/>
                <p:cNvSpPr txBox="1"/>
                <p:nvPr/>
              </p:nvSpPr>
              <p:spPr>
                <a:xfrm>
                  <a:off x="1964" y="1674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Standard Course</a:t>
                  </a:r>
                  <a:endParaRPr lang="en-US" altLang="zh-CN" sz="6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endParaRPr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953" y="7001"/>
                  <a:ext cx="7258" cy="2636"/>
                </a:xfrm>
                <a:prstGeom prst="rect">
                  <a:avLst/>
                </a:prstGeom>
                <a:solidFill>
                  <a:srgbClr val="3B0B3D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TextBox 3"/>
                <p:cNvSpPr txBox="1"/>
                <p:nvPr/>
              </p:nvSpPr>
              <p:spPr>
                <a:xfrm>
                  <a:off x="1975" y="7522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Lesson 25</a:t>
                  </a:r>
                  <a:endParaRPr lang="en-US" altLang="zh-CN" sz="6000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endParaRPr>
                </a:p>
              </p:txBody>
            </p:sp>
            <p:cxnSp>
              <p:nvCxnSpPr>
                <p:cNvPr id="14" name="直接连接符 13"/>
                <p:cNvCxnSpPr/>
                <p:nvPr/>
              </p:nvCxnSpPr>
              <p:spPr>
                <a:xfrm>
                  <a:off x="1965" y="380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/>
                <p:nvPr/>
              </p:nvCxnSpPr>
              <p:spPr>
                <a:xfrm>
                  <a:off x="1964" y="696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矩形 21"/>
              <p:cNvSpPr/>
              <p:nvPr/>
            </p:nvSpPr>
            <p:spPr>
              <a:xfrm>
                <a:off x="9524" y="-188"/>
                <a:ext cx="9664" cy="11219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6" name="图片 5" descr="C:\Users\Administrator\Desktop\小红书\对外汉语战略搞钱计划\教学素材\图片素材\我压缩.png我压缩"/>
              <p:cNvPicPr>
                <a:picLocks noChangeAspect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>
              <a:xfrm>
                <a:off x="5130" y="77"/>
                <a:ext cx="13166" cy="13166"/>
              </a:xfrm>
              <a:prstGeom prst="rect">
                <a:avLst/>
              </a:prstGeom>
            </p:spPr>
          </p:pic>
        </p:grpSp>
        <p:pic>
          <p:nvPicPr>
            <p:cNvPr id="38" name="图片 37" descr="下一页按钮">
              <a:hlinkClick r:id="" action="ppaction://hlinkshowjump?jump=nextslide"/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10" y="8802"/>
              <a:ext cx="2899" cy="1498"/>
            </a:xfrm>
            <a:prstGeom prst="rect">
              <a:avLst/>
            </a:prstGeom>
          </p:spPr>
        </p:pic>
      </p:grp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69006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331541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602518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824338" y="1430972"/>
            <a:ext cx="2531110" cy="4667885"/>
            <a:chOff x="10086718" y="515937"/>
            <a:chExt cx="2531110" cy="4667885"/>
          </a:xfrm>
        </p:grpSpPr>
        <p:pic>
          <p:nvPicPr>
            <p:cNvPr id="13" name="图片 12" descr="C:\Users\38577\Desktop\蓝色.png蓝色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10086718" y="1584642"/>
              <a:ext cx="2531110" cy="3599180"/>
            </a:xfrm>
            <a:prstGeom prst="rect">
              <a:avLst/>
            </a:prstGeom>
          </p:spPr>
        </p:pic>
        <p:sp>
          <p:nvSpPr>
            <p:cNvPr id="20" name="任意多边形: 形状 19"/>
            <p:cNvSpPr/>
            <p:nvPr/>
          </p:nvSpPr>
          <p:spPr>
            <a:xfrm>
              <a:off x="10912971" y="515937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5" name="造句 1"/>
          <p:cNvSpPr txBox="1"/>
          <p:nvPr/>
        </p:nvSpPr>
        <p:spPr>
          <a:xfrm>
            <a:off x="690245" y="458470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对这项工作计划，大家一定要保密。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3384550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这个消息千万不能透露出去，以免走漏风声！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6052185" y="464693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爸爸沉思一会儿，答应了我的要求。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2" name="文本框 4"/>
          <p:cNvSpPr txBox="1"/>
          <p:nvPr/>
        </p:nvSpPr>
        <p:spPr>
          <a:xfrm>
            <a:off x="8905875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en-US" altLang="zh-CN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赵刚这样做显然另有一番意图。</a:t>
            </a:r>
            <a:endParaRPr lang="en-US" altLang="zh-CN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l" fontAlgn="ctr"/>
            <a:endParaRPr lang="en-US" altLang="zh-CN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6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0" name="生词 1"/>
          <p:cNvSpPr txBox="1"/>
          <p:nvPr/>
        </p:nvSpPr>
        <p:spPr>
          <a:xfrm>
            <a:off x="690245" y="2702560"/>
            <a:ext cx="25311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bǎo mì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保密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maintain secrecy, to keep sth. secret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5" name="生词 2"/>
          <p:cNvSpPr txBox="1"/>
          <p:nvPr/>
        </p:nvSpPr>
        <p:spPr>
          <a:xfrm>
            <a:off x="3314700" y="269049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zǒu lòu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走漏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leak out, to divulge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7" name="生词 3"/>
          <p:cNvSpPr txBox="1"/>
          <p:nvPr/>
        </p:nvSpPr>
        <p:spPr>
          <a:xfrm>
            <a:off x="6024880" y="2702560"/>
            <a:ext cx="25311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chén sī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沉思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ponder, to meditate, to be lost in thought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9" name="生词 4"/>
          <p:cNvSpPr txBox="1"/>
          <p:nvPr/>
        </p:nvSpPr>
        <p:spPr>
          <a:xfrm>
            <a:off x="8848725" y="276796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yì tú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意图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n. intention, purpose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22" grpId="0"/>
      <p:bldP spid="30" grpId="0"/>
      <p:bldP spid="35" grpId="0"/>
      <p:bldP spid="37" grpId="0"/>
      <p:bldP spid="3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196133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458668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729645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5" name="造句 1"/>
          <p:cNvSpPr txBox="1"/>
          <p:nvPr/>
        </p:nvSpPr>
        <p:spPr>
          <a:xfrm>
            <a:off x="2028190" y="458470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小孩子私自下河游泳，是很危险的。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4695825" y="4646930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会场已经布置妥当，只等会议开始。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6" name="文本框 3"/>
          <p:cNvSpPr txBox="1"/>
          <p:nvPr/>
        </p:nvSpPr>
        <p:spPr>
          <a:xfrm>
            <a:off x="7403465" y="4646930"/>
            <a:ext cx="2533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 sz="300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4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我军很快占领了这个据点。</a:t>
            </a:r>
            <a:endParaRPr lang="zh-CN" altLang="en-US" sz="24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26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9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0" name="生词 1"/>
          <p:cNvSpPr txBox="1"/>
          <p:nvPr/>
        </p:nvSpPr>
        <p:spPr>
          <a:xfrm>
            <a:off x="1961515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sī zì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私自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adv. privately, personally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5" name="生词 2"/>
          <p:cNvSpPr txBox="1"/>
          <p:nvPr/>
        </p:nvSpPr>
        <p:spPr>
          <a:xfrm>
            <a:off x="4585970" y="2690495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tuǒ dàng</a:t>
            </a:r>
            <a:endParaRPr lang="en-US" altLang="zh-CN" sz="36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妥当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adj. appropriately, properly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7" name="生词 3"/>
          <p:cNvSpPr txBox="1"/>
          <p:nvPr/>
        </p:nvSpPr>
        <p:spPr>
          <a:xfrm>
            <a:off x="7296150" y="2702560"/>
            <a:ext cx="253111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zhàn lǐng</a:t>
            </a:r>
            <a:endParaRPr lang="en-US" altLang="zh-CN" sz="4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占领</a:t>
            </a:r>
            <a:endParaRPr lang="zh-CN" altLang="en-US" sz="44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v. to occupy, to conquer</a:t>
            </a:r>
            <a:endParaRPr lang="en-US" altLang="zh-CN" sz="1600" b="1" kern="100" dirty="0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30" grpId="0"/>
      <p:bldP spid="35" grpId="0"/>
      <p:bldP spid="3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257550"/>
            <a:chOff x="304" y="2028"/>
            <a:chExt cx="3491" cy="51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9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保密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maintain secrecy, to keep sth. secret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bǎo mì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7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沉思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ponder, to meditate, to be lost in thought</a:t>
              </a:r>
              <a:endParaRPr lang="en-US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chén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sī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走漏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leak out, to divulge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79010" y="863600"/>
            <a:ext cx="267081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zǒu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lòu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意图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intention, purpose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yì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tú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私自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 adv. privately, personally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278505" y="4364355"/>
            <a:ext cx="278892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sī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zì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妥当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appropriately, properly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tuǒ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dàng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占领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occupy, to conquer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zhàn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lǐng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106870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保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9556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95821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95821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1004570"/>
            <a:ext cx="829627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保卫</a:t>
            </a:r>
            <a:r>
              <a:rPr 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保养</a:t>
            </a:r>
            <a:r>
              <a:rPr 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保温</a:t>
            </a:r>
            <a:r>
              <a:rPr 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保险</a:t>
            </a:r>
            <a:r>
              <a:rPr 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朝不保夕</a:t>
            </a:r>
            <a:endParaRPr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19475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195008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195008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1924685"/>
            <a:ext cx="9380855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藏袍很实用，腰身肥大，白天当衣穿，</a:t>
            </a:r>
            <a:r>
              <a:rPr lang="zh-CN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保温</a:t>
            </a: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防寒;晚上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当铺盖，和衣而眠。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293941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293687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294195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2921000"/>
            <a:ext cx="885063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冬天到了，可吃的东西越来越少，鸟儿们过着朝不保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夕的日子。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1600" y="4061460"/>
            <a:ext cx="2114701" cy="2759075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6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漏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94" name="圆角矩形 93"/>
          <p:cNvSpPr/>
          <p:nvPr/>
        </p:nvSpPr>
        <p:spPr>
          <a:xfrm>
            <a:off x="2478405" y="398843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2478405" y="399097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478405" y="399097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99" name="文本框 7"/>
          <p:cNvSpPr txBox="1"/>
          <p:nvPr/>
        </p:nvSpPr>
        <p:spPr>
          <a:xfrm>
            <a:off x="3243580" y="4073525"/>
            <a:ext cx="8450580" cy="6756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说漏了嘴</a:t>
            </a:r>
            <a:r>
              <a:rPr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漏网</a:t>
            </a:r>
            <a:r>
              <a:rPr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漏洞</a:t>
            </a:r>
            <a:r>
              <a:rPr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漏电</a:t>
            </a:r>
            <a:r>
              <a:rPr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漏风</a:t>
            </a:r>
            <a:r>
              <a:rPr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</a:t>
            </a:r>
            <a:r>
              <a:rPr lang="zh-CN" sz="3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漏斗</a:t>
            </a:r>
            <a:endParaRPr lang="zh-CN" sz="3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478405" y="498030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80945" y="4981575"/>
            <a:ext cx="947991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75865" y="4982845"/>
            <a:ext cx="854710" cy="880745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3243580" y="4959985"/>
            <a:ext cx="899541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她觉察自己说漏了嘴，赶忙遮掩道:“你瞧我这嘴，胡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说八道的，我说的话，你别当真啊!”</a:t>
            </a:r>
            <a:endParaRPr lang="zh-CN" altLang="en-US"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478405" y="597217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78405" y="5969635"/>
            <a:ext cx="9482455" cy="85725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478405" y="5974715"/>
            <a:ext cx="852170" cy="90170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3243580" y="5951220"/>
            <a:ext cx="8995410" cy="89154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开始我觉得很奇怪，钥匙明明装在兜里，怎么就没了!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6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后来才发现，是口袋有个漏洞。</a:t>
            </a:r>
            <a:endParaRPr sz="26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705781 0.0012963 " pathEditMode="relative" rAng="0" ptsTypes="">
                                      <p:cBhvr>
                                        <p:cTn id="5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1354 -0.00388889 " pathEditMode="relative" rAng="0" ptsTypes=""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3333 -0.00361111 " pathEditMode="relative" rAng="0" ptsTypes="">
                                      <p:cBhvr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2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95" grpId="0" bldLvl="0" animBg="1"/>
      <p:bldP spid="13" grpId="0" bldLvl="0" animBg="1"/>
      <p:bldP spid="19" grpId="0" bldLvl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508885" y="1128395"/>
            <a:ext cx="7176135" cy="706755"/>
            <a:chOff x="4428" y="448"/>
            <a:chExt cx="3124" cy="1113"/>
          </a:xfrm>
        </p:grpSpPr>
        <p:sp>
          <p:nvSpPr>
            <p:cNvPr id="43" name="圆角矩形 42"/>
            <p:cNvSpPr/>
            <p:nvPr/>
          </p:nvSpPr>
          <p:spPr>
            <a:xfrm>
              <a:off x="4428" y="462"/>
              <a:ext cx="3117" cy="1067"/>
            </a:xfrm>
            <a:prstGeom prst="roundRect">
              <a:avLst/>
            </a:prstGeom>
            <a:solidFill>
              <a:srgbClr val="9F313C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4429" y="448"/>
              <a:ext cx="3123" cy="111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意图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款待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叹着气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为难</a:t>
              </a:r>
              <a:r>
                <a:rPr lang="en-US" altLang="zh-CN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  </a:t>
              </a:r>
              <a:r>
                <a:rPr lang="zh-CN" altLang="en-US" sz="4000" b="1" dirty="0">
                  <a:solidFill>
                    <a:schemeClr val="bg1"/>
                  </a:solidFill>
                  <a:latin typeface="华文楷体" panose="02010600040101010101" charset="-122"/>
                  <a:ea typeface="华文楷体" panose="02010600040101010101" charset="-122"/>
                  <a:sym typeface="SimSun" panose="02010600030101010101" pitchFamily="2" charset="-122"/>
                </a:rPr>
                <a:t>寒暄</a:t>
              </a:r>
              <a:endParaRPr lang="zh-CN" altLang="en-US" sz="4000" b="1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sym typeface="SimSun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0" y="1270635"/>
            <a:ext cx="12080875" cy="4952365"/>
            <a:chOff x="108" y="-186"/>
            <a:chExt cx="19025" cy="7799"/>
          </a:xfrm>
        </p:grpSpPr>
        <p:sp>
          <p:nvSpPr>
            <p:cNvPr id="2" name="矩形 1"/>
            <p:cNvSpPr/>
            <p:nvPr/>
          </p:nvSpPr>
          <p:spPr>
            <a:xfrm>
              <a:off x="1460" y="1476"/>
              <a:ext cx="17673" cy="613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l" defTabSz="1300480">
                <a:lnSpc>
                  <a:spcPct val="150000"/>
                </a:lnSpc>
                <a:defRPr sz="3000"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华文细黑" panose="02010600040101010101" pitchFamily="2" charset="-122"/>
                </a:defRPr>
              </a:pP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一个好久没联系的亲戚昨天来拜访我，见面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</a:t>
              </a:r>
              <a:r>
                <a:rPr lang="en-US"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以后，我做了一桌饭菜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lang="en-US"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他，闲聊中，他说明了自己来访的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</a:t>
              </a:r>
              <a:r>
                <a:rPr lang="en-US"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，是想请我帮他在我们公司找个工作。这件事可真不好办，我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lang="en-US"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说：“最近经济不景气，公司不需要那么多人，这件事让我很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</a:t>
              </a:r>
              <a:r>
                <a:rPr lang="en-US"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</a:t>
              </a:r>
              <a:r>
                <a:rPr sz="3300" b="1" u="sng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        </a:t>
              </a:r>
              <a:r>
                <a:rPr sz="3300" b="1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，我实在帮不了你。”</a:t>
              </a:r>
              <a:endParaRPr sz="33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108" y="-186"/>
              <a:ext cx="2122" cy="2122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3874135" y="3224530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款待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163320" y="4043045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意图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845550" y="2470785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寒暄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322955" y="4768215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叹着气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71795" y="5511165"/>
            <a:ext cx="199517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b="1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cs typeface="思源黑体 CN Regular" panose="020B0500000000000000" pitchFamily="34" charset="-122"/>
                <a:sym typeface="SimSun" panose="02010600030101010101" pitchFamily="2" charset="-122"/>
              </a:rPr>
              <a:t>为难</a:t>
            </a:r>
            <a:endParaRPr lang="zh-CN" altLang="en-US" sz="3600" b="1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华文楷体" panose="02010600040101010101" charset="-122"/>
              <a:ea typeface="华文楷体" panose="02010600040101010101" charset="-122"/>
              <a:cs typeface="思源黑体 CN Regular" panose="020B0500000000000000" pitchFamily="34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34" grpId="0"/>
      <p:bldP spid="10" grpId="0"/>
      <p:bldP spid="11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敌人的几个交通要道都被我军封锁了。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我军已经在这里驻扎了两个多月了。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fēng suǒ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封锁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block, to seal off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2005552"/>
            <a:chOff x="7787" y="2920"/>
            <a:chExt cx="5660" cy="2231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zhù zhā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驻扎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be stationed, to be quartered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客户已经把钱汇入你指定的银行账户了。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请跟我来，您的座位在客舱中部。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zhǐ dìng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指定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appoint, to assign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1994765"/>
            <a:chOff x="7787" y="2920"/>
            <a:chExt cx="5660" cy="2219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cāng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舱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cabin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364933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155448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041948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784350" y="4947285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医生嘱咐爸爸要多注意休息。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4503420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990888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731385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野外工作时，需要靠指南针来确定方位。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554480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zhǔ fù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嘱咐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 v. to instruct, to order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503420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fāng wèi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方位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direction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7252018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7441565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929033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7671435" y="4946650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今天傍晚上火车，明日凌晨就能到达北京。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441565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líng chén</a:t>
              </a:r>
              <a:endParaRPr lang="en-US" altLang="zh-CN" sz="4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凌晨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early morning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封锁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block, to seal off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676400" y="874395"/>
            <a:ext cx="238696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fēng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suǒ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指定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appoint, to assign</a:t>
              </a:r>
              <a:endParaRPr lang="en-US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277860" y="90106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zhǐ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dìng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驻扎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be stationed, to be quartered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79010" y="863600"/>
            <a:ext cx="267081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zhù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zhā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08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舱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cabin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34925" y="442912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cāng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58648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嘱咐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 v. to instruct, to order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278505" y="4364355"/>
            <a:ext cx="278892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zhǔ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fù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513830" y="3628390"/>
            <a:ext cx="2243455" cy="3194050"/>
            <a:chOff x="9262" y="2028"/>
            <a:chExt cx="3533" cy="5030"/>
          </a:xfrm>
        </p:grpSpPr>
        <p:grpSp>
          <p:nvGrpSpPr>
            <p:cNvPr id="17" name="组合 1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2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4" name="文本框 7"/>
            <p:cNvSpPr txBox="1"/>
            <p:nvPr/>
          </p:nvSpPr>
          <p:spPr>
            <a:xfrm>
              <a:off x="9262" y="4252"/>
              <a:ext cx="3532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方位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direction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6289675" y="444690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fāng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wèi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841230" y="3646170"/>
            <a:ext cx="2229485" cy="3194050"/>
            <a:chOff x="4717" y="1909"/>
            <a:chExt cx="3511" cy="5030"/>
          </a:xfrm>
        </p:grpSpPr>
        <p:grpSp>
          <p:nvGrpSpPr>
            <p:cNvPr id="32" name="组合 3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3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6" name="文本框 7"/>
            <p:cNvSpPr txBox="1"/>
            <p:nvPr/>
          </p:nvSpPr>
          <p:spPr>
            <a:xfrm>
              <a:off x="4717" y="4133"/>
              <a:ext cx="3511" cy="19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凌晨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n. early morning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8" name="文本框 7"/>
          <p:cNvSpPr txBox="1"/>
          <p:nvPr/>
        </p:nvSpPr>
        <p:spPr>
          <a:xfrm>
            <a:off x="9841230" y="4382135"/>
            <a:ext cx="222948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líng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chén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  <p:bldP spid="21" grpId="0"/>
      <p:bldP spid="30" grpId="0"/>
      <p:bldP spid="3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234251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凌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222948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223202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223202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2181225"/>
            <a:ext cx="8296275" cy="9531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盛气凌人-欺凌-凌晨-凌驾-凌空-冰凌-冰激凌-</a:t>
            </a:r>
            <a:endParaRPr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壮志凌云</a:t>
            </a:r>
            <a:endParaRPr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322135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322389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322389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3177540"/>
            <a:ext cx="9380855" cy="9531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像他那么盛气凌人的大老板，我一个小推销员怎</a:t>
            </a:r>
            <a:endParaRPr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么结交</a:t>
            </a:r>
            <a:r>
              <a:rPr 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？</a:t>
            </a:r>
            <a:endParaRPr lang="zh-CN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421322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421068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421576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4325620"/>
            <a:ext cx="8850630" cy="61404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人们的同情总是倾向于受欺凌的弱者。</a:t>
            </a:r>
            <a:endParaRPr lang="zh-CN" altLang="en-US" sz="3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4039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用所给词语或结构改写句子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069975" y="2546985"/>
            <a:ext cx="8122920" cy="4914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6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在发言中，市长指出：“</a:t>
            </a:r>
            <a:r>
              <a:rPr lang="zh-CN" altLang="en-US" sz="26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当务之急</a:t>
            </a:r>
            <a:r>
              <a:rPr lang="zh-CN" altLang="en-US" sz="26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是把经济搞上去。”</a:t>
            </a:r>
            <a:endParaRPr lang="zh-CN" altLang="en-US" sz="26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02360" y="1830705"/>
            <a:ext cx="10769600" cy="69151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在发言中，市长指出：“现在最重要的是把经济搞上去。”（当务之急）</a:t>
            </a:r>
            <a:endParaRPr lang="zh-CN" altLang="en-US" sz="26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147060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6" name="文本框 25"/>
          <p:cNvSpPr txBox="1"/>
          <p:nvPr/>
        </p:nvSpPr>
        <p:spPr>
          <a:xfrm>
            <a:off x="1069975" y="4290060"/>
            <a:ext cx="802005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各位乘客，飞机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即将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起飞了，请大家系好安全带。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102360" y="3757930"/>
            <a:ext cx="1015746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buClrTx/>
              <a:buSzTx/>
              <a:buFontTx/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各位乘客，飞机马上就要起飞了，请大家系好安全带。（即将）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-349885" y="4841875"/>
            <a:ext cx="12430760" cy="1758315"/>
            <a:chOff x="-443" y="1654"/>
            <a:chExt cx="19576" cy="2769"/>
          </a:xfrm>
        </p:grpSpPr>
        <p:sp>
          <p:nvSpPr>
            <p:cNvPr id="29" name="矩形 28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30" name="图片 29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1" name="文本框 30"/>
          <p:cNvSpPr txBox="1"/>
          <p:nvPr/>
        </p:nvSpPr>
        <p:spPr>
          <a:xfrm>
            <a:off x="1069975" y="5984875"/>
            <a:ext cx="908875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临行前，妈妈再三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叮嘱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我说：“出门一定要注意安全。”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102360" y="5427345"/>
            <a:ext cx="110896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临行前，妈妈再三对我说：“出门一定要注意安全。”（叮嘱）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6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底图" descr="C:\Users\ASUS\Desktop\课件\2022.10.05课件25\图片\背景.jpg背景"/>
          <p:cNvPicPr>
            <a:picLocks noChangeAspect="1"/>
          </p:cNvPicPr>
          <p:nvPr/>
        </p:nvPicPr>
        <p:blipFill rotWithShape="1">
          <a:blip r:embed="rId1">
            <a:alphaModFix amt="60000"/>
          </a:blip>
          <a:srcRect/>
          <a:stretch>
            <a:fillRect/>
          </a:stretch>
        </p:blipFill>
        <p:spPr>
          <a:xfrm>
            <a:off x="0" y="-67310"/>
            <a:ext cx="12192635" cy="6993890"/>
          </a:xfrm>
          <a:prstGeom prst="rect">
            <a:avLst/>
          </a:prstGeom>
        </p:spPr>
      </p:pic>
      <p:pic>
        <p:nvPicPr>
          <p:cNvPr id="5" name="黑色透明遮罩" descr="黑色遮罩"/>
          <p:cNvPicPr>
            <a:picLocks noChangeAspect="1"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>
            <a:off x="-189865" y="-108585"/>
            <a:ext cx="12664440" cy="7127240"/>
          </a:xfrm>
          <a:prstGeom prst="rect">
            <a:avLst/>
          </a:prstGeom>
        </p:spPr>
      </p:pic>
      <p:sp>
        <p:nvSpPr>
          <p:cNvPr id="34" name="PA-4-Point Star 33"/>
          <p:cNvSpPr/>
          <p:nvPr>
            <p:custDataLst>
              <p:tags r:id="rId3"/>
            </p:custDataLst>
          </p:nvPr>
        </p:nvSpPr>
        <p:spPr>
          <a:xfrm rot="8294776">
            <a:off x="5002837" y="21462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4-Point Star 34"/>
          <p:cNvSpPr/>
          <p:nvPr>
            <p:custDataLst>
              <p:tags r:id="rId4"/>
            </p:custDataLst>
          </p:nvPr>
        </p:nvSpPr>
        <p:spPr>
          <a:xfrm rot="8294776">
            <a:off x="5483061" y="2369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4-Point Star 35"/>
          <p:cNvSpPr/>
          <p:nvPr>
            <p:custDataLst>
              <p:tags r:id="rId5"/>
            </p:custDataLst>
          </p:nvPr>
        </p:nvSpPr>
        <p:spPr>
          <a:xfrm rot="8294776">
            <a:off x="5344914" y="2685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4-Point Star 36"/>
          <p:cNvSpPr/>
          <p:nvPr>
            <p:custDataLst>
              <p:tags r:id="rId6"/>
            </p:custDataLst>
          </p:nvPr>
        </p:nvSpPr>
        <p:spPr>
          <a:xfrm rot="16200000">
            <a:off x="243104" y="-655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PA-4-Point Star 77"/>
          <p:cNvSpPr/>
          <p:nvPr>
            <p:custDataLst>
              <p:tags r:id="rId7"/>
            </p:custDataLst>
          </p:nvPr>
        </p:nvSpPr>
        <p:spPr>
          <a:xfrm rot="16200000">
            <a:off x="6457747" y="229694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PA-4-Point Star 96"/>
          <p:cNvSpPr/>
          <p:nvPr>
            <p:custDataLst>
              <p:tags r:id="rId8"/>
            </p:custDataLst>
          </p:nvPr>
        </p:nvSpPr>
        <p:spPr>
          <a:xfrm rot="8294776">
            <a:off x="5628180" y="26272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PA-4-Point Star 97"/>
          <p:cNvSpPr/>
          <p:nvPr>
            <p:custDataLst>
              <p:tags r:id="rId9"/>
            </p:custDataLst>
          </p:nvPr>
        </p:nvSpPr>
        <p:spPr>
          <a:xfrm rot="16200000">
            <a:off x="11913218" y="758020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PA-4-Point Star 108"/>
          <p:cNvSpPr/>
          <p:nvPr>
            <p:custDataLst>
              <p:tags r:id="rId10"/>
            </p:custDataLst>
          </p:nvPr>
        </p:nvSpPr>
        <p:spPr>
          <a:xfrm rot="16200000">
            <a:off x="6141590" y="2473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PA-4-Point Star 133"/>
          <p:cNvSpPr/>
          <p:nvPr>
            <p:custDataLst>
              <p:tags r:id="rId11"/>
            </p:custDataLst>
          </p:nvPr>
        </p:nvSpPr>
        <p:spPr>
          <a:xfrm rot="16200000">
            <a:off x="4653787" y="3063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PA-4-Point Star 134"/>
          <p:cNvSpPr/>
          <p:nvPr>
            <p:custDataLst>
              <p:tags r:id="rId12"/>
            </p:custDataLst>
          </p:nvPr>
        </p:nvSpPr>
        <p:spPr>
          <a:xfrm rot="8294776">
            <a:off x="5693570" y="21922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PA-4-Point Star 135"/>
          <p:cNvSpPr/>
          <p:nvPr>
            <p:custDataLst>
              <p:tags r:id="rId13"/>
            </p:custDataLst>
          </p:nvPr>
        </p:nvSpPr>
        <p:spPr>
          <a:xfrm rot="8294776">
            <a:off x="5555423" y="25080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PA-4-Point Star 136"/>
          <p:cNvSpPr/>
          <p:nvPr>
            <p:custDataLst>
              <p:tags r:id="rId14"/>
            </p:custDataLst>
          </p:nvPr>
        </p:nvSpPr>
        <p:spPr>
          <a:xfrm rot="8294776">
            <a:off x="4594974" y="2672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PA-4-Point Star 138"/>
          <p:cNvSpPr/>
          <p:nvPr>
            <p:custDataLst>
              <p:tags r:id="rId15"/>
            </p:custDataLst>
          </p:nvPr>
        </p:nvSpPr>
        <p:spPr>
          <a:xfrm rot="16200000">
            <a:off x="6686518" y="4379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PA-4-Point Star 139"/>
          <p:cNvSpPr/>
          <p:nvPr>
            <p:custDataLst>
              <p:tags r:id="rId16"/>
            </p:custDataLst>
          </p:nvPr>
        </p:nvSpPr>
        <p:spPr>
          <a:xfrm rot="7352446">
            <a:off x="9882647" y="68728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PA-4-Point Star 140"/>
          <p:cNvSpPr/>
          <p:nvPr>
            <p:custDataLst>
              <p:tags r:id="rId17"/>
            </p:custDataLst>
          </p:nvPr>
        </p:nvSpPr>
        <p:spPr>
          <a:xfrm rot="7352446">
            <a:off x="9744500" y="718859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PA-4-Point Star 141"/>
          <p:cNvSpPr/>
          <p:nvPr>
            <p:custDataLst>
              <p:tags r:id="rId18"/>
            </p:custDataLst>
          </p:nvPr>
        </p:nvSpPr>
        <p:spPr>
          <a:xfrm rot="8294776">
            <a:off x="7009842" y="177126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PA-4-Point Star 153"/>
          <p:cNvSpPr/>
          <p:nvPr>
            <p:custDataLst>
              <p:tags r:id="rId19"/>
            </p:custDataLst>
          </p:nvPr>
        </p:nvSpPr>
        <p:spPr>
          <a:xfrm rot="13694776">
            <a:off x="-716950" y="47656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PA-4-Point Star 154"/>
          <p:cNvSpPr/>
          <p:nvPr>
            <p:custDataLst>
              <p:tags r:id="rId20"/>
            </p:custDataLst>
          </p:nvPr>
        </p:nvSpPr>
        <p:spPr>
          <a:xfrm rot="13694776">
            <a:off x="275801" y="-11363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-4-Point Star 155"/>
          <p:cNvSpPr/>
          <p:nvPr>
            <p:custDataLst>
              <p:tags r:id="rId21"/>
            </p:custDataLst>
          </p:nvPr>
        </p:nvSpPr>
        <p:spPr>
          <a:xfrm>
            <a:off x="506143" y="-49301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PA-4-Point Star 225"/>
          <p:cNvSpPr/>
          <p:nvPr>
            <p:custDataLst>
              <p:tags r:id="rId22"/>
            </p:custDataLst>
          </p:nvPr>
        </p:nvSpPr>
        <p:spPr>
          <a:xfrm rot="13694776">
            <a:off x="-209233" y="15781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PA-4-Point Star 236"/>
          <p:cNvSpPr/>
          <p:nvPr>
            <p:custDataLst>
              <p:tags r:id="rId23"/>
            </p:custDataLst>
          </p:nvPr>
        </p:nvSpPr>
        <p:spPr>
          <a:xfrm rot="13694776">
            <a:off x="5239957" y="26512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PA-4-Point Star 237"/>
          <p:cNvSpPr/>
          <p:nvPr>
            <p:custDataLst>
              <p:tags r:id="rId24"/>
            </p:custDataLst>
          </p:nvPr>
        </p:nvSpPr>
        <p:spPr>
          <a:xfrm>
            <a:off x="960449" y="-53828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PA-4-Point Star 238"/>
          <p:cNvSpPr/>
          <p:nvPr>
            <p:custDataLst>
              <p:tags r:id="rId25"/>
            </p:custDataLst>
          </p:nvPr>
        </p:nvSpPr>
        <p:spPr>
          <a:xfrm>
            <a:off x="0" y="-3738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PA-4-Point Star 239"/>
          <p:cNvSpPr/>
          <p:nvPr>
            <p:custDataLst>
              <p:tags r:id="rId26"/>
            </p:custDataLst>
          </p:nvPr>
        </p:nvSpPr>
        <p:spPr>
          <a:xfrm>
            <a:off x="5390375" y="71836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PA-4-Point Star 241"/>
          <p:cNvSpPr/>
          <p:nvPr>
            <p:custDataLst>
              <p:tags r:id="rId27"/>
            </p:custDataLst>
          </p:nvPr>
        </p:nvSpPr>
        <p:spPr>
          <a:xfrm rot="13694776">
            <a:off x="-209232" y="14334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PA-4-Point Star 242"/>
          <p:cNvSpPr/>
          <p:nvPr>
            <p:custDataLst>
              <p:tags r:id="rId28"/>
            </p:custDataLst>
          </p:nvPr>
        </p:nvSpPr>
        <p:spPr>
          <a:xfrm>
            <a:off x="-1098007" y="548865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PA-4-Point Star 243"/>
          <p:cNvSpPr/>
          <p:nvPr>
            <p:custDataLst>
              <p:tags r:id="rId29"/>
            </p:custDataLst>
          </p:nvPr>
        </p:nvSpPr>
        <p:spPr>
          <a:xfrm>
            <a:off x="3844446" y="708495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PA-4-Point Star 244"/>
          <p:cNvSpPr/>
          <p:nvPr>
            <p:custDataLst>
              <p:tags r:id="rId30"/>
            </p:custDataLst>
          </p:nvPr>
        </p:nvSpPr>
        <p:spPr>
          <a:xfrm rot="13694776">
            <a:off x="-696034" y="15781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PA-4-Point Star 245"/>
          <p:cNvSpPr/>
          <p:nvPr>
            <p:custDataLst>
              <p:tags r:id="rId31"/>
            </p:custDataLst>
          </p:nvPr>
        </p:nvSpPr>
        <p:spPr>
          <a:xfrm>
            <a:off x="-966438" y="55412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PA-4-Point Star 246"/>
          <p:cNvSpPr/>
          <p:nvPr>
            <p:custDataLst>
              <p:tags r:id="rId32"/>
            </p:custDataLst>
          </p:nvPr>
        </p:nvSpPr>
        <p:spPr>
          <a:xfrm>
            <a:off x="-1104585" y="58570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PA-4-Point Star 247"/>
          <p:cNvSpPr/>
          <p:nvPr>
            <p:custDataLst>
              <p:tags r:id="rId33"/>
            </p:custDataLst>
          </p:nvPr>
        </p:nvSpPr>
        <p:spPr>
          <a:xfrm>
            <a:off x="3837868" y="745334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PA-4-Point Star 251"/>
          <p:cNvSpPr/>
          <p:nvPr>
            <p:custDataLst>
              <p:tags r:id="rId34"/>
            </p:custDataLst>
          </p:nvPr>
        </p:nvSpPr>
        <p:spPr>
          <a:xfrm>
            <a:off x="10170037" y="-720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PA-4-Point Star 256"/>
          <p:cNvSpPr/>
          <p:nvPr>
            <p:custDataLst>
              <p:tags r:id="rId35"/>
            </p:custDataLst>
          </p:nvPr>
        </p:nvSpPr>
        <p:spPr>
          <a:xfrm>
            <a:off x="730203" y="-7027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PA-4-Point Star 261"/>
          <p:cNvSpPr/>
          <p:nvPr>
            <p:custDataLst>
              <p:tags r:id="rId36"/>
            </p:custDataLst>
          </p:nvPr>
        </p:nvSpPr>
        <p:spPr>
          <a:xfrm>
            <a:off x="10321341" y="-28909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PA-4-Point Star 264"/>
          <p:cNvSpPr/>
          <p:nvPr>
            <p:custDataLst>
              <p:tags r:id="rId37"/>
            </p:custDataLst>
          </p:nvPr>
        </p:nvSpPr>
        <p:spPr>
          <a:xfrm>
            <a:off x="4844366" y="74138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PA-4-Point Star 265"/>
          <p:cNvSpPr/>
          <p:nvPr>
            <p:custDataLst>
              <p:tags r:id="rId38"/>
            </p:custDataLst>
          </p:nvPr>
        </p:nvSpPr>
        <p:spPr>
          <a:xfrm>
            <a:off x="-913810" y="58241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PA-4-Point Star 266"/>
          <p:cNvSpPr/>
          <p:nvPr>
            <p:custDataLst>
              <p:tags r:id="rId39"/>
            </p:custDataLst>
          </p:nvPr>
        </p:nvSpPr>
        <p:spPr>
          <a:xfrm>
            <a:off x="9420098" y="-28251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PA-4-Point Star 267"/>
          <p:cNvSpPr/>
          <p:nvPr>
            <p:custDataLst>
              <p:tags r:id="rId40"/>
            </p:custDataLst>
          </p:nvPr>
        </p:nvSpPr>
        <p:spPr>
          <a:xfrm>
            <a:off x="4423348" y="70323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PA-4-Point Star 268"/>
          <p:cNvSpPr/>
          <p:nvPr>
            <p:custDataLst>
              <p:tags r:id="rId41"/>
            </p:custDataLst>
          </p:nvPr>
        </p:nvSpPr>
        <p:spPr>
          <a:xfrm>
            <a:off x="5456160" y="70783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PA-4-Point Star 383"/>
          <p:cNvSpPr/>
          <p:nvPr>
            <p:custDataLst>
              <p:tags r:id="rId42"/>
            </p:custDataLst>
          </p:nvPr>
        </p:nvSpPr>
        <p:spPr>
          <a:xfrm rot="8294776">
            <a:off x="6733943" y="16996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PA-4-Point Star 387"/>
          <p:cNvSpPr/>
          <p:nvPr>
            <p:custDataLst>
              <p:tags r:id="rId43"/>
            </p:custDataLst>
          </p:nvPr>
        </p:nvSpPr>
        <p:spPr>
          <a:xfrm rot="8294776">
            <a:off x="4805877" y="251540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PA-4-Point Star 391"/>
          <p:cNvSpPr/>
          <p:nvPr>
            <p:custDataLst>
              <p:tags r:id="rId44"/>
            </p:custDataLst>
          </p:nvPr>
        </p:nvSpPr>
        <p:spPr>
          <a:xfrm rot="16200000">
            <a:off x="657938" y="-6214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PA-4-Point Star 396"/>
          <p:cNvSpPr/>
          <p:nvPr>
            <p:custDataLst>
              <p:tags r:id="rId45"/>
            </p:custDataLst>
          </p:nvPr>
        </p:nvSpPr>
        <p:spPr>
          <a:xfrm rot="15257670">
            <a:off x="12926393" y="53587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PA-4-Point Star 401"/>
          <p:cNvSpPr/>
          <p:nvPr>
            <p:custDataLst>
              <p:tags r:id="rId46"/>
            </p:custDataLst>
          </p:nvPr>
        </p:nvSpPr>
        <p:spPr>
          <a:xfrm rot="8294776">
            <a:off x="5865005" y="26140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PA-4-Point Star 402"/>
          <p:cNvSpPr/>
          <p:nvPr>
            <p:custDataLst>
              <p:tags r:id="rId47"/>
            </p:custDataLst>
          </p:nvPr>
        </p:nvSpPr>
        <p:spPr>
          <a:xfrm rot="16200000">
            <a:off x="7095855" y="2250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PA-4-Point Star 403"/>
          <p:cNvSpPr/>
          <p:nvPr>
            <p:custDataLst>
              <p:tags r:id="rId48"/>
            </p:custDataLst>
          </p:nvPr>
        </p:nvSpPr>
        <p:spPr>
          <a:xfrm rot="16200000">
            <a:off x="6957708" y="2566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PA-4-Point Star 404"/>
          <p:cNvSpPr/>
          <p:nvPr>
            <p:custDataLst>
              <p:tags r:id="rId49"/>
            </p:custDataLst>
          </p:nvPr>
        </p:nvSpPr>
        <p:spPr>
          <a:xfrm rot="16200000">
            <a:off x="10446429" y="-3919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PA-4-Point Star 405"/>
          <p:cNvSpPr/>
          <p:nvPr>
            <p:custDataLst>
              <p:tags r:id="rId50"/>
            </p:custDataLst>
          </p:nvPr>
        </p:nvSpPr>
        <p:spPr>
          <a:xfrm rot="16200000">
            <a:off x="6495647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PA-4-Point Star 407"/>
          <p:cNvSpPr/>
          <p:nvPr>
            <p:custDataLst>
              <p:tags r:id="rId51"/>
            </p:custDataLst>
          </p:nvPr>
        </p:nvSpPr>
        <p:spPr>
          <a:xfrm rot="16200000">
            <a:off x="657939" y="-76617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PA-4-Point Star 408"/>
          <p:cNvSpPr/>
          <p:nvPr>
            <p:custDataLst>
              <p:tags r:id="rId52"/>
            </p:custDataLst>
          </p:nvPr>
        </p:nvSpPr>
        <p:spPr>
          <a:xfrm rot="16200000">
            <a:off x="519792" y="-45040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PA-4-Point Star 411"/>
          <p:cNvSpPr/>
          <p:nvPr>
            <p:custDataLst>
              <p:tags r:id="rId53"/>
            </p:custDataLst>
          </p:nvPr>
        </p:nvSpPr>
        <p:spPr>
          <a:xfrm rot="16200000">
            <a:off x="651361" y="-397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PA-4-Point Star 412"/>
          <p:cNvSpPr/>
          <p:nvPr>
            <p:custDataLst>
              <p:tags r:id="rId54"/>
            </p:custDataLst>
          </p:nvPr>
        </p:nvSpPr>
        <p:spPr>
          <a:xfrm rot="16200000">
            <a:off x="9854371" y="-2867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PA-4-Point Star 414"/>
          <p:cNvSpPr/>
          <p:nvPr>
            <p:custDataLst>
              <p:tags r:id="rId55"/>
            </p:custDataLst>
          </p:nvPr>
        </p:nvSpPr>
        <p:spPr>
          <a:xfrm rot="16200000">
            <a:off x="12071102" y="73104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PA-4-Point Star 415"/>
          <p:cNvSpPr/>
          <p:nvPr>
            <p:custDataLst>
              <p:tags r:id="rId56"/>
            </p:custDataLst>
          </p:nvPr>
        </p:nvSpPr>
        <p:spPr>
          <a:xfrm rot="15257670">
            <a:off x="12919816" y="55823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PA-4-Point Star 416"/>
          <p:cNvSpPr/>
          <p:nvPr>
            <p:custDataLst>
              <p:tags r:id="rId57"/>
            </p:custDataLst>
          </p:nvPr>
        </p:nvSpPr>
        <p:spPr>
          <a:xfrm rot="15257670">
            <a:off x="12781669" y="589814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PA-4-Point Star 417"/>
          <p:cNvSpPr/>
          <p:nvPr>
            <p:custDataLst>
              <p:tags r:id="rId58"/>
            </p:custDataLst>
          </p:nvPr>
        </p:nvSpPr>
        <p:spPr>
          <a:xfrm rot="16200000">
            <a:off x="6416706" y="711362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PA-4-Point Star 422"/>
          <p:cNvSpPr/>
          <p:nvPr>
            <p:custDataLst>
              <p:tags r:id="rId59"/>
            </p:custDataLst>
          </p:nvPr>
        </p:nvSpPr>
        <p:spPr>
          <a:xfrm rot="16200000">
            <a:off x="6727462" y="2402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PA-4-Point Star 425"/>
          <p:cNvSpPr/>
          <p:nvPr>
            <p:custDataLst>
              <p:tags r:id="rId60"/>
            </p:custDataLst>
          </p:nvPr>
        </p:nvSpPr>
        <p:spPr>
          <a:xfrm rot="16200000">
            <a:off x="8113939" y="69952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PA-4-Point Star 426"/>
          <p:cNvSpPr/>
          <p:nvPr>
            <p:custDataLst>
              <p:tags r:id="rId61"/>
            </p:custDataLst>
          </p:nvPr>
        </p:nvSpPr>
        <p:spPr>
          <a:xfrm rot="16200000">
            <a:off x="2295770" y="70849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PA-4-Point Star 427"/>
          <p:cNvSpPr/>
          <p:nvPr>
            <p:custDataLst>
              <p:tags r:id="rId62"/>
            </p:custDataLst>
          </p:nvPr>
        </p:nvSpPr>
        <p:spPr>
          <a:xfrm rot="16200000">
            <a:off x="6977443" y="302057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PA-4-Point Star 428"/>
          <p:cNvSpPr/>
          <p:nvPr>
            <p:custDataLst>
              <p:tags r:id="rId63"/>
            </p:custDataLst>
          </p:nvPr>
        </p:nvSpPr>
        <p:spPr>
          <a:xfrm rot="16200000">
            <a:off x="7048234" y="7120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PA-4-Point Star 429"/>
          <p:cNvSpPr/>
          <p:nvPr>
            <p:custDataLst>
              <p:tags r:id="rId64"/>
            </p:custDataLst>
          </p:nvPr>
        </p:nvSpPr>
        <p:spPr>
          <a:xfrm rot="16200000">
            <a:off x="6910087" y="743596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PA-4-Point Star 430"/>
          <p:cNvSpPr/>
          <p:nvPr>
            <p:custDataLst>
              <p:tags r:id="rId65"/>
            </p:custDataLst>
          </p:nvPr>
        </p:nvSpPr>
        <p:spPr>
          <a:xfrm rot="16200000">
            <a:off x="5949638" y="76004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PA-4-Point Star 431"/>
          <p:cNvSpPr/>
          <p:nvPr>
            <p:custDataLst>
              <p:tags r:id="rId66"/>
            </p:custDataLst>
          </p:nvPr>
        </p:nvSpPr>
        <p:spPr>
          <a:xfrm rot="16200000">
            <a:off x="10045146" y="-3196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PA-4-Point Star 432"/>
          <p:cNvSpPr/>
          <p:nvPr>
            <p:custDataLst>
              <p:tags r:id="rId67"/>
            </p:custDataLst>
          </p:nvPr>
        </p:nvSpPr>
        <p:spPr>
          <a:xfrm rot="16200000">
            <a:off x="6076200" y="302715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PA-4-Point Star 433"/>
          <p:cNvSpPr/>
          <p:nvPr>
            <p:custDataLst>
              <p:tags r:id="rId68"/>
            </p:custDataLst>
          </p:nvPr>
        </p:nvSpPr>
        <p:spPr>
          <a:xfrm rot="16200000">
            <a:off x="5528620" y="72188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PA-4-Point Star 434"/>
          <p:cNvSpPr/>
          <p:nvPr>
            <p:custDataLst>
              <p:tags r:id="rId69"/>
            </p:custDataLst>
          </p:nvPr>
        </p:nvSpPr>
        <p:spPr>
          <a:xfrm rot="16200000">
            <a:off x="6561432" y="72649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PA-4-Point Star 435"/>
          <p:cNvSpPr/>
          <p:nvPr>
            <p:custDataLst>
              <p:tags r:id="rId70"/>
            </p:custDataLst>
          </p:nvPr>
        </p:nvSpPr>
        <p:spPr>
          <a:xfrm rot="16200000">
            <a:off x="7041656" y="748859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PA-4-Point Star 436"/>
          <p:cNvSpPr/>
          <p:nvPr>
            <p:custDataLst>
              <p:tags r:id="rId71"/>
            </p:custDataLst>
          </p:nvPr>
        </p:nvSpPr>
        <p:spPr>
          <a:xfrm rot="16200000">
            <a:off x="1703712" y="719021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PA-4-Point Star 437"/>
          <p:cNvSpPr/>
          <p:nvPr>
            <p:custDataLst>
              <p:tags r:id="rId72"/>
            </p:custDataLst>
          </p:nvPr>
        </p:nvSpPr>
        <p:spPr>
          <a:xfrm rot="7352446">
            <a:off x="9751474" y="728147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PA-4-Point Star 438"/>
          <p:cNvSpPr/>
          <p:nvPr>
            <p:custDataLst>
              <p:tags r:id="rId73"/>
            </p:custDataLst>
          </p:nvPr>
        </p:nvSpPr>
        <p:spPr>
          <a:xfrm rot="16200000">
            <a:off x="12475404" y="357659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PA-4-Point Star 439"/>
          <p:cNvSpPr/>
          <p:nvPr>
            <p:custDataLst>
              <p:tags r:id="rId74"/>
            </p:custDataLst>
          </p:nvPr>
        </p:nvSpPr>
        <p:spPr>
          <a:xfrm rot="15257670">
            <a:off x="12722463" y="555606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PA-4-Point Star 440"/>
          <p:cNvSpPr/>
          <p:nvPr>
            <p:custDataLst>
              <p:tags r:id="rId75"/>
            </p:custDataLst>
          </p:nvPr>
        </p:nvSpPr>
        <p:spPr>
          <a:xfrm rot="16200000">
            <a:off x="8225770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7" name="PA-4-Point Star 456"/>
          <p:cNvSpPr/>
          <p:nvPr>
            <p:custDataLst>
              <p:tags r:id="rId76"/>
            </p:custDataLst>
          </p:nvPr>
        </p:nvSpPr>
        <p:spPr>
          <a:xfrm rot="15257670">
            <a:off x="9567374" y="771427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3" name="PA-4-Point Star 462"/>
          <p:cNvSpPr/>
          <p:nvPr>
            <p:custDataLst>
              <p:tags r:id="rId77"/>
            </p:custDataLst>
          </p:nvPr>
        </p:nvSpPr>
        <p:spPr>
          <a:xfrm>
            <a:off x="3837967" y="6117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5" name="PA-4-Point Star 464"/>
          <p:cNvSpPr/>
          <p:nvPr>
            <p:custDataLst>
              <p:tags r:id="rId78"/>
            </p:custDataLst>
          </p:nvPr>
        </p:nvSpPr>
        <p:spPr>
          <a:xfrm rot="13694776">
            <a:off x="4739603" y="25385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6" name="PA-4-Point Star 465"/>
          <p:cNvSpPr/>
          <p:nvPr>
            <p:custDataLst>
              <p:tags r:id="rId79"/>
            </p:custDataLst>
          </p:nvPr>
        </p:nvSpPr>
        <p:spPr>
          <a:xfrm>
            <a:off x="-874734" y="53234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8" name="PA-4-Point Star 467"/>
          <p:cNvSpPr/>
          <p:nvPr>
            <p:custDataLst>
              <p:tags r:id="rId80"/>
            </p:custDataLst>
          </p:nvPr>
        </p:nvSpPr>
        <p:spPr>
          <a:xfrm>
            <a:off x="2292038" y="-37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9" name="PA-4-Point Star 468"/>
          <p:cNvSpPr/>
          <p:nvPr>
            <p:custDataLst>
              <p:tags r:id="rId81"/>
            </p:custDataLst>
          </p:nvPr>
        </p:nvSpPr>
        <p:spPr>
          <a:xfrm rot="13694776">
            <a:off x="-571439" y="10050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0" name="PA-4-Point Star 469"/>
          <p:cNvSpPr/>
          <p:nvPr>
            <p:custDataLst>
              <p:tags r:id="rId82"/>
            </p:custDataLst>
          </p:nvPr>
        </p:nvSpPr>
        <p:spPr>
          <a:xfrm rot="13694776">
            <a:off x="-709586" y="132078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2" name="PA-4-Point Star 471"/>
          <p:cNvSpPr/>
          <p:nvPr>
            <p:custDataLst>
              <p:tags r:id="rId83"/>
            </p:custDataLst>
          </p:nvPr>
        </p:nvSpPr>
        <p:spPr>
          <a:xfrm rot="13694776">
            <a:off x="-1058241" y="11497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3" name="PA-4-Point Star 472"/>
          <p:cNvSpPr/>
          <p:nvPr>
            <p:custDataLst>
              <p:tags r:id="rId84"/>
            </p:custDataLst>
          </p:nvPr>
        </p:nvSpPr>
        <p:spPr>
          <a:xfrm rot="13694776">
            <a:off x="-578017" y="137341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4" name="PA-4-Point Star 473"/>
          <p:cNvSpPr/>
          <p:nvPr>
            <p:custDataLst>
              <p:tags r:id="rId85"/>
            </p:custDataLst>
          </p:nvPr>
        </p:nvSpPr>
        <p:spPr>
          <a:xfrm>
            <a:off x="-347675" y="201672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1" name="PA-4-Point Star 480"/>
          <p:cNvSpPr/>
          <p:nvPr>
            <p:custDataLst>
              <p:tags r:id="rId86"/>
            </p:custDataLst>
          </p:nvPr>
        </p:nvSpPr>
        <p:spPr>
          <a:xfrm>
            <a:off x="4002426" y="-49141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2" name="PA-4-Point Star 481"/>
          <p:cNvSpPr/>
          <p:nvPr>
            <p:custDataLst>
              <p:tags r:id="rId87"/>
            </p:custDataLst>
          </p:nvPr>
        </p:nvSpPr>
        <p:spPr>
          <a:xfrm>
            <a:off x="3041977" y="-3269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PA-4-Point Star 482"/>
          <p:cNvSpPr/>
          <p:nvPr>
            <p:custDataLst>
              <p:tags r:id="rId88"/>
            </p:custDataLst>
          </p:nvPr>
        </p:nvSpPr>
        <p:spPr>
          <a:xfrm rot="13694776">
            <a:off x="4509357" y="2374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2" name="PA-4-Point Star 501"/>
          <p:cNvSpPr/>
          <p:nvPr>
            <p:custDataLst>
              <p:tags r:id="rId89"/>
            </p:custDataLst>
          </p:nvPr>
        </p:nvSpPr>
        <p:spPr>
          <a:xfrm rot="13694776">
            <a:off x="-999821" y="466694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3" name="PA-4-Point Star 502"/>
          <p:cNvSpPr/>
          <p:nvPr>
            <p:custDataLst>
              <p:tags r:id="rId90"/>
            </p:custDataLst>
          </p:nvPr>
        </p:nvSpPr>
        <p:spPr>
          <a:xfrm rot="13694776">
            <a:off x="4502780" y="25977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4" name="PA-4-Point Star 503"/>
          <p:cNvSpPr/>
          <p:nvPr>
            <p:custDataLst>
              <p:tags r:id="rId91"/>
            </p:custDataLst>
          </p:nvPr>
        </p:nvSpPr>
        <p:spPr>
          <a:xfrm>
            <a:off x="223272" y="-59169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5" name="PA-4-Point Star 504"/>
          <p:cNvSpPr/>
          <p:nvPr>
            <p:custDataLst>
              <p:tags r:id="rId92"/>
            </p:custDataLst>
          </p:nvPr>
        </p:nvSpPr>
        <p:spPr>
          <a:xfrm>
            <a:off x="-1249704" y="569838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PA-4-Point Star 528"/>
          <p:cNvSpPr/>
          <p:nvPr>
            <p:custDataLst>
              <p:tags r:id="rId93"/>
            </p:custDataLst>
          </p:nvPr>
        </p:nvSpPr>
        <p:spPr>
          <a:xfrm rot="13694776">
            <a:off x="4476465" y="243990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1" name="PA-4-Point Star 530"/>
          <p:cNvSpPr/>
          <p:nvPr>
            <p:custDataLst>
              <p:tags r:id="rId94"/>
            </p:custDataLst>
          </p:nvPr>
        </p:nvSpPr>
        <p:spPr>
          <a:xfrm>
            <a:off x="3153811" y="-4190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2" name="PA-4-Point Star 531"/>
          <p:cNvSpPr/>
          <p:nvPr>
            <p:custDataLst>
              <p:tags r:id="rId95"/>
            </p:custDataLst>
          </p:nvPr>
        </p:nvSpPr>
        <p:spPr>
          <a:xfrm>
            <a:off x="3634035" y="-1953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3" name="PA-4-Point Star 532"/>
          <p:cNvSpPr/>
          <p:nvPr>
            <p:custDataLst>
              <p:tags r:id="rId96"/>
            </p:custDataLst>
          </p:nvPr>
        </p:nvSpPr>
        <p:spPr>
          <a:xfrm rot="13694776">
            <a:off x="-966930" y="43511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4" name="PA-4-Point Star 533"/>
          <p:cNvSpPr/>
          <p:nvPr>
            <p:custDataLst>
              <p:tags r:id="rId97"/>
            </p:custDataLst>
          </p:nvPr>
        </p:nvSpPr>
        <p:spPr>
          <a:xfrm rot="13694776">
            <a:off x="-808262" y="110370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5" name="PA-4-Point Star 534"/>
          <p:cNvSpPr/>
          <p:nvPr>
            <p:custDataLst>
              <p:tags r:id="rId98"/>
            </p:custDataLst>
          </p:nvPr>
        </p:nvSpPr>
        <p:spPr>
          <a:xfrm>
            <a:off x="-651069" y="56062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9" name="PA-4-Point Star 538"/>
          <p:cNvSpPr/>
          <p:nvPr>
            <p:custDataLst>
              <p:tags r:id="rId99"/>
            </p:custDataLst>
          </p:nvPr>
        </p:nvSpPr>
        <p:spPr>
          <a:xfrm>
            <a:off x="328526" y="-6969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2" name="PA-4-Point Star 541"/>
          <p:cNvSpPr/>
          <p:nvPr>
            <p:custDataLst>
              <p:tags r:id="rId100"/>
            </p:custDataLst>
          </p:nvPr>
        </p:nvSpPr>
        <p:spPr>
          <a:xfrm>
            <a:off x="2285459" y="5459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3" name="PA-4-Point Star 542"/>
          <p:cNvSpPr/>
          <p:nvPr>
            <p:custDataLst>
              <p:tags r:id="rId101"/>
            </p:custDataLst>
          </p:nvPr>
        </p:nvSpPr>
        <p:spPr>
          <a:xfrm rot="13694776">
            <a:off x="-1196389" y="11892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5" name="PA-4-Point Star 544"/>
          <p:cNvSpPr/>
          <p:nvPr>
            <p:custDataLst>
              <p:tags r:id="rId102"/>
            </p:custDataLst>
          </p:nvPr>
        </p:nvSpPr>
        <p:spPr>
          <a:xfrm>
            <a:off x="3120917" y="-2874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0" name="PA-4-Point Star 559"/>
          <p:cNvSpPr/>
          <p:nvPr>
            <p:custDataLst>
              <p:tags r:id="rId103"/>
            </p:custDataLst>
          </p:nvPr>
        </p:nvSpPr>
        <p:spPr>
          <a:xfrm>
            <a:off x="3361858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1" name="PA-4-Point Star 560"/>
          <p:cNvSpPr/>
          <p:nvPr>
            <p:custDataLst>
              <p:tags r:id="rId104"/>
            </p:custDataLst>
          </p:nvPr>
        </p:nvSpPr>
        <p:spPr>
          <a:xfrm>
            <a:off x="2479263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2" name="PA-4-Point Star 561"/>
          <p:cNvSpPr/>
          <p:nvPr>
            <p:custDataLst>
              <p:tags r:id="rId105"/>
            </p:custDataLst>
          </p:nvPr>
        </p:nvSpPr>
        <p:spPr>
          <a:xfrm>
            <a:off x="-694732" y="185261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PA-4-Point Star 567"/>
          <p:cNvSpPr/>
          <p:nvPr>
            <p:custDataLst>
              <p:tags r:id="rId106"/>
            </p:custDataLst>
          </p:nvPr>
        </p:nvSpPr>
        <p:spPr>
          <a:xfrm>
            <a:off x="-993911" y="177903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0" name="PA-4-Point Star 569"/>
          <p:cNvSpPr/>
          <p:nvPr>
            <p:custDataLst>
              <p:tags r:id="rId107"/>
            </p:custDataLst>
          </p:nvPr>
        </p:nvSpPr>
        <p:spPr>
          <a:xfrm>
            <a:off x="-811031" y="2152744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1" name="PA-4-Point Star 570"/>
          <p:cNvSpPr/>
          <p:nvPr>
            <p:custDataLst>
              <p:tags r:id="rId108"/>
            </p:custDataLst>
          </p:nvPr>
        </p:nvSpPr>
        <p:spPr>
          <a:xfrm>
            <a:off x="-842836" y="278089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2" name="PA-4-Point Star 571"/>
          <p:cNvSpPr/>
          <p:nvPr>
            <p:custDataLst>
              <p:tags r:id="rId109"/>
            </p:custDataLst>
          </p:nvPr>
        </p:nvSpPr>
        <p:spPr>
          <a:xfrm>
            <a:off x="-1411295" y="7320855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3" name="PA-4-Point Star 572"/>
          <p:cNvSpPr/>
          <p:nvPr>
            <p:custDataLst>
              <p:tags r:id="rId110"/>
            </p:custDataLst>
          </p:nvPr>
        </p:nvSpPr>
        <p:spPr>
          <a:xfrm>
            <a:off x="4225824" y="740226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7" name="PA-4-Point Star 586"/>
          <p:cNvSpPr/>
          <p:nvPr>
            <p:custDataLst>
              <p:tags r:id="rId111"/>
            </p:custDataLst>
          </p:nvPr>
        </p:nvSpPr>
        <p:spPr>
          <a:xfrm rot="8294776">
            <a:off x="-859688" y="4374360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0" name="PA-4-Point Star 589"/>
          <p:cNvSpPr/>
          <p:nvPr>
            <p:custDataLst>
              <p:tags r:id="rId112"/>
            </p:custDataLst>
          </p:nvPr>
        </p:nvSpPr>
        <p:spPr>
          <a:xfrm rot="8294776">
            <a:off x="12236491" y="8201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1" name="PA-4-Point Star 590"/>
          <p:cNvSpPr/>
          <p:nvPr>
            <p:custDataLst>
              <p:tags r:id="rId113"/>
            </p:custDataLst>
          </p:nvPr>
        </p:nvSpPr>
        <p:spPr>
          <a:xfrm rot="16200000">
            <a:off x="12604980" y="172016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2" name="PA-4-Point Star 591"/>
          <p:cNvSpPr/>
          <p:nvPr>
            <p:custDataLst>
              <p:tags r:id="rId114"/>
            </p:custDataLst>
          </p:nvPr>
        </p:nvSpPr>
        <p:spPr>
          <a:xfrm rot="16200000">
            <a:off x="3004408" y="704445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6" name="PA-4-Point Star 595"/>
          <p:cNvSpPr/>
          <p:nvPr>
            <p:custDataLst>
              <p:tags r:id="rId115"/>
            </p:custDataLst>
          </p:nvPr>
        </p:nvSpPr>
        <p:spPr>
          <a:xfrm rot="8294776">
            <a:off x="12236490" y="2495122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PA-4-Point Star 596"/>
          <p:cNvSpPr/>
          <p:nvPr>
            <p:custDataLst>
              <p:tags r:id="rId116"/>
            </p:custDataLst>
          </p:nvPr>
        </p:nvSpPr>
        <p:spPr>
          <a:xfrm rot="16200000">
            <a:off x="7117397" y="-6436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8" name="PA-4-Point Star 597"/>
          <p:cNvSpPr/>
          <p:nvPr>
            <p:custDataLst>
              <p:tags r:id="rId117"/>
            </p:custDataLst>
          </p:nvPr>
        </p:nvSpPr>
        <p:spPr>
          <a:xfrm rot="16200000">
            <a:off x="5058009" y="-715188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9" name="PA-4-Point Star 598"/>
          <p:cNvSpPr/>
          <p:nvPr>
            <p:custDataLst>
              <p:tags r:id="rId118"/>
            </p:custDataLst>
          </p:nvPr>
        </p:nvSpPr>
        <p:spPr>
          <a:xfrm rot="16200000">
            <a:off x="3602920" y="-659529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6--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第二十五课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563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6  Lesson 25</a:t>
            </a:r>
            <a:endParaRPr lang="en-US" altLang="zh-CN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01913" y="2576830"/>
            <a:ext cx="9659087" cy="2916646"/>
            <a:chOff x="1893" y="4058"/>
            <a:chExt cx="15211" cy="459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93" y="4058"/>
              <a:ext cx="15211" cy="4593"/>
              <a:chOff x="-96" y="3669"/>
              <a:chExt cx="18916" cy="5713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-96" y="3669"/>
                <a:ext cx="18744" cy="5713"/>
              </a:xfrm>
              <a:prstGeom prst="roundRect">
                <a:avLst/>
              </a:prstGeom>
              <a:solidFill>
                <a:schemeClr val="bg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-96" y="4499"/>
                <a:ext cx="18916" cy="2928"/>
                <a:chOff x="3051" y="4499"/>
                <a:chExt cx="18916" cy="2928"/>
              </a:xfrm>
            </p:grpSpPr>
            <p:grpSp>
              <p:nvGrpSpPr>
                <p:cNvPr id="3" name="组合 2"/>
                <p:cNvGrpSpPr/>
                <p:nvPr/>
              </p:nvGrpSpPr>
              <p:grpSpPr>
                <a:xfrm>
                  <a:off x="5976" y="6525"/>
                  <a:ext cx="15819" cy="902"/>
                  <a:chOff x="8110" y="6525"/>
                  <a:chExt cx="15819" cy="902"/>
                </a:xfrm>
              </p:grpSpPr>
              <p:sp>
                <p:nvSpPr>
                  <p:cNvPr id="15" name="矩形 14"/>
                  <p:cNvSpPr/>
                  <p:nvPr/>
                </p:nvSpPr>
                <p:spPr>
                  <a:xfrm>
                    <a:off x="8110" y="6525"/>
                    <a:ext cx="3343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r"/>
                    <a:r>
                      <a:rPr lang="en-US" altLang="zh-CN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Lesson 25</a:t>
                    </a:r>
                    <a:endParaRPr lang="en-US" altLang="zh-CN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  <p:sp>
                <p:nvSpPr>
                  <p:cNvPr id="18" name="矩形 17"/>
                  <p:cNvSpPr/>
                  <p:nvPr/>
                </p:nvSpPr>
                <p:spPr>
                  <a:xfrm>
                    <a:off x="12600" y="6525"/>
                    <a:ext cx="11329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Borrowing arrows with thatched boats</a:t>
                    </a:r>
                    <a:endParaRPr lang="en-US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</p:grpSp>
            <p:sp>
              <p:nvSpPr>
                <p:cNvPr id="6" name="文本框 7"/>
                <p:cNvSpPr txBox="1"/>
                <p:nvPr/>
              </p:nvSpPr>
              <p:spPr>
                <a:xfrm>
                  <a:off x="3051" y="4499"/>
                  <a:ext cx="18916" cy="24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fontAlgn="auto">
                    <a:lnSpc>
                      <a:spcPts val="902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第</a:t>
                  </a:r>
                  <a:r>
                    <a:rPr kumimoji="0" lang="en-US" altLang="zh-CN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25</a:t>
                  </a: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课 </a:t>
                  </a:r>
                  <a:r>
                    <a:rPr kumimoji="0" lang="en-US" altLang="zh-CN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      </a:t>
                  </a: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草船借箭</a:t>
                  </a:r>
                  <a:endParaRPr kumimoji="0" lang="zh-CN" altLang="en-US" sz="66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华文楷体" panose="02010600040101010101" charset="-122"/>
                    <a:ea typeface="华文楷体" panose="02010600040101010101" charset="-122"/>
                    <a:cs typeface="华文楷体" panose="02010600040101010101" charset="-122"/>
                  </a:endParaRPr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2071" y="7368"/>
              <a:ext cx="14751" cy="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000" b="1" noProof="0" dirty="0">
                  <a:ln>
                    <a:noFill/>
                  </a:ln>
                  <a:solidFill>
                    <a:srgbClr val="9F313C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Part 1</a:t>
              </a:r>
              <a:endParaRPr lang="en-US" sz="40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 descr="1"/>
          <p:cNvPicPr>
            <a:picLocks noChangeAspect="1"/>
          </p:cNvPicPr>
          <p:nvPr/>
        </p:nvPicPr>
        <p:blipFill>
          <a:blip r:embed="rId119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0"/>
    </mc:Choice>
    <mc:Fallback>
      <p:transition spd="slow" advTm="50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repeatCount="indefinite" fill="hold" grpId="0" nodeType="withEffect">
                                  <p:stCondLst>
                                    <p:cond delay="507"/>
                                  </p:stCondLst>
                                  <p:childTnLst>
                                    <p:set>
                                      <p:cBhvr>
                                        <p:cTn id="20" dur="6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5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6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6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6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repeatCount="indefinite" fill="hold" grpId="0" nodeType="withEffect">
                                  <p:stCondLst>
                                    <p:cond delay="244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153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repeatCount="indefinite" fill="hold" grpId="0" nodeType="withEffect">
                                  <p:stCondLst>
                                    <p:cond delay="1334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6175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repeatCount="indefinite" fill="hold" grpId="0" nodeType="withEffect">
                                  <p:stCondLst>
                                    <p:cond delay="1892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142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repeatCount="indefinite" fill="hold" grpId="0" nodeType="withEffect">
                                  <p:stCondLst>
                                    <p:cond delay="907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232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repeatCount="indefinite" fill="hold" grpId="0" nodeType="withEffect">
                                  <p:stCondLst>
                                    <p:cond delay="317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737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repeatCount="indefinite" fill="hold" grpId="0" nodeType="withEffect">
                                  <p:stCondLst>
                                    <p:cond delay="1699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6663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repeatCount="indefinite" fill="hold" grpId="0" nodeType="withEffect">
                                  <p:stCondLst>
                                    <p:cond delay="1993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24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repeatCount="indefinite" fill="hold" grpId="0" nodeType="withEffect">
                                  <p:stCondLst>
                                    <p:cond delay="1408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466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repeatCount="indefinite" fill="hold" grpId="0" nodeType="withEffect">
                                  <p:stCondLst>
                                    <p:cond delay="1034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6672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repeatCount="indefinite" fill="hold" grpId="0" nodeType="withEffect">
                                  <p:stCondLst>
                                    <p:cond delay="57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63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528" repeatCount="indefinite" fill="hold" grpId="0" nodeType="withEffect">
                                  <p:stCondLst>
                                    <p:cond delay="1978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644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53" presetClass="entr" presetSubtype="528" repeatCount="indefinite" fill="hold" grpId="0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6172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528" repeatCount="indefinite" fill="hold" grpId="0" nodeType="withEffect">
                                  <p:stCondLst>
                                    <p:cond delay="177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618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53" presetClass="entr" presetSubtype="528" repeatCount="indefinite" fill="hold" grpId="0" nodeType="withEffect">
                                  <p:stCondLst>
                                    <p:cond delay="1791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546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53" presetClass="entr" presetSubtype="528" repeatCount="indefinite" fill="hold" grpId="0" nodeType="withEffect">
                                  <p:stCondLst>
                                    <p:cond delay="731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6797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53" presetClass="entr" presetSubtype="528" repeatCount="indefinite" fill="hold" grpId="0" nodeType="withEffect">
                                  <p:stCondLst>
                                    <p:cond delay="185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034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528" repeatCount="indefinite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6907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53" presetClass="entr" presetSubtype="528" repeatCount="indefinite" fill="hold" grpId="0" nodeType="withEffect">
                                  <p:stCondLst>
                                    <p:cond delay="595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6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53" presetClass="entr" presetSubtype="528" repeatCount="indefinite" fill="hold" grpId="0" nodeType="withEffect">
                                  <p:stCondLst>
                                    <p:cond delay="1481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366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53" presetClass="entr" presetSubtype="528" repeatCount="indefinite" fill="hold" grpId="0" nodeType="withEffect">
                                  <p:stCondLst>
                                    <p:cond delay="1091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755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53" presetClass="entr" presetSubtype="528" repeatCount="indefinite" fill="hold" grpId="0" nodeType="withEffect">
                                  <p:stCondLst>
                                    <p:cond delay="334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746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53" presetClass="entr" presetSubtype="528" repeatCount="indefinite" fill="hold" grpId="0" nodeType="withEffect">
                                  <p:stCondLst>
                                    <p:cond delay="1852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254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53" presetClass="entr" presetSubtype="528" repeatCount="indefinite" fill="hold" grpId="0" nodeType="withEffect">
                                  <p:stCondLst>
                                    <p:cond delay="657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6642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889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53" presetClass="entr" presetSubtype="528" repeatCount="indefinite" fill="hold" grpId="0" nodeType="withEffect">
                                  <p:stCondLst>
                                    <p:cond delay="854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408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53" presetClass="entr" presetSubtype="528" repeatCount="indefinite" fill="hold" grpId="0" nodeType="withEffect">
                                  <p:stCondLst>
                                    <p:cond delay="793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173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6982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53" presetClass="entr" presetSubtype="528" repeatCount="indefinite" fill="hold" grpId="0" nodeType="withEffect">
                                  <p:stCondLst>
                                    <p:cond delay="232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6854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53" presetClass="entr" presetSubtype="528" repeatCount="indefinite" fill="hold" grpId="0" nodeType="withEffect">
                                  <p:stCondLst>
                                    <p:cond delay="1449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704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53" presetClass="entr" presetSubtype="528" repeatCount="indefinite" fill="hold" grpId="0" nodeType="withEffect">
                                  <p:stCondLst>
                                    <p:cond delay="1214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6173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53" presetClass="entr" presetSubtype="528" repeatCount="indefinite" fill="hold" grpId="0" nodeType="withEffect">
                                  <p:stCondLst>
                                    <p:cond delay="1303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6273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2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6866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5" dur="5969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8" presetID="53" presetClass="entr" presetSubtype="528" repeatCount="indefinite" fill="hold" grpId="0" nodeType="withEffect">
                                  <p:stCondLst>
                                    <p:cond delay="127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7002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53" presetClass="entr" presetSubtype="528" repeatCount="indefinite" fill="hold" grpId="0" nodeType="withEffect">
                                  <p:stCondLst>
                                    <p:cond delay="1739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737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53" presetClass="entr" presetSubtype="528" repeatCount="indefinite" fill="hold" grpId="0" nodeType="withEffect">
                                  <p:stCondLst>
                                    <p:cond delay="1018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26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53" presetClass="entr" presetSubtype="528" repeatCount="indefinite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6177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53" presetClass="entr" presetSubtype="528" repeatCount="indefinite" fill="hold" grpId="0" nodeType="withEffect">
                                  <p:stCondLst>
                                    <p:cond delay="149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255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534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53" presetClass="entr" presetSubtype="528" repeatCount="indefinite" fill="hold" grpId="0" nodeType="withEffect">
                                  <p:stCondLst>
                                    <p:cond delay="377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6932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53" presetClass="entr" presetSubtype="528" repeatCount="indefinite" fill="hold" grpId="0" nodeType="withEffect">
                                  <p:stCondLst>
                                    <p:cond delay="1461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7218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4" presetID="53" presetClass="entr" presetSubtype="528" repeatCount="indefinite" fill="hold" grpId="0" nodeType="withEffect">
                                  <p:stCondLst>
                                    <p:cond delay="1078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8" dur="6826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53" presetClass="entr" presetSubtype="528" repeatCount="indefinite" fill="hold" grpId="0" nodeType="withEffect">
                                  <p:stCondLst>
                                    <p:cond delay="1447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322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6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8" presetID="53" presetClass="entr" presetSubtype="528" repeatCount="indefinite" fill="hold" grpId="0" nodeType="withEffect">
                                  <p:stCondLst>
                                    <p:cond delay="1654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6922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53" presetClass="entr" presetSubtype="528" repeatCount="indefinite" fill="hold" grpId="0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7039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53" presetClass="entr" presetSubtype="528" repeatCount="indefinite" fill="hold" grpId="0" nodeType="withEffect">
                                  <p:stCondLst>
                                    <p:cond delay="1043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6539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7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9" presetID="53" presetClass="entr" presetSubtype="528" repeatCount="indefinite" fill="hold" grpId="0" nodeType="withEffect">
                                  <p:stCondLst>
                                    <p:cond delay="502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5392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53" presetClass="entr" presetSubtype="528" repeatCount="indefinite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326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53" presetClass="entr" presetSubtype="528" repeatCount="indefinite" fill="hold" grpId="0" nodeType="withEffect">
                                  <p:stCondLst>
                                    <p:cond delay="1436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56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53" presetClass="entr" presetSubtype="528" repeatCount="indefinite" fill="hold" grpId="0" nodeType="withEffect">
                                  <p:stCondLst>
                                    <p:cond delay="1228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691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53" presetClass="entr" presetSubtype="528" repeatCount="indefinite" fill="hold" grpId="0" nodeType="withEffect">
                                  <p:stCondLst>
                                    <p:cond delay="904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5869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2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4" presetID="53" presetClass="entr" presetSubtype="528" repeatCount="indefinite" fill="hold" grpId="0" nodeType="withEffect">
                                  <p:stCondLst>
                                    <p:cond delay="603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6813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53" presetClass="entr" presetSubtype="528" repeatCount="indefinite" fill="hold" grpId="0" nodeType="withEffect">
                                  <p:stCondLst>
                                    <p:cond delay="857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399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53" presetClass="entr" presetSubtype="528" repeatCount="indefinite" fill="hold" grpId="0" nodeType="withEffect">
                                  <p:stCondLst>
                                    <p:cond delay="1332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698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53" presetClass="entr" presetSubtype="528" repeatCount="indefinite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9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53" presetClass="entr" presetSubtype="528" repeatCount="indefinite" fill="hold" grpId="0" nodeType="withEffect">
                                  <p:stCondLst>
                                    <p:cond delay="464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6406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9" presetID="53" presetClass="entr" presetSubtype="528" repeatCount="indefinite" fill="hold" grpId="0" nodeType="withEffect">
                                  <p:stCondLst>
                                    <p:cond delay="1093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6713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4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6" presetID="53" presetClass="entr" presetSubtype="528" repeatCount="indefinite" fill="hold" grpId="0" nodeType="withEffect">
                                  <p:stCondLst>
                                    <p:cond delay="1754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627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53" presetClass="entr" presetSubtype="528" repeatCount="indefinite" fill="hold" grpId="0" nodeType="withEffect">
                                  <p:stCondLst>
                                    <p:cond delay="331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608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0" presetID="53" presetClass="entr" presetSubtype="528" repeatCount="indefinite" fill="hold" grpId="0" nodeType="withEffect">
                                  <p:stCondLst>
                                    <p:cond delay="52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6712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53" presetClass="entr" presetSubtype="528" repeatCount="indefinite" fill="hold" grpId="0" nodeType="withEffect">
                                  <p:stCondLst>
                                    <p:cond delay="35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135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2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4" presetID="53" presetClass="entr" presetSubtype="528" repeatCount="indefinite" fill="hold" grpId="0" nodeType="withEffect">
                                  <p:stCondLst>
                                    <p:cond delay="181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463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9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1" presetID="53" presetClass="entr" presetSubtype="528" repeatCount="indefinite" fill="hold" grpId="0" nodeType="withEffect">
                                  <p:stCondLst>
                                    <p:cond delay="207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3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5" dur="5327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6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8" presetID="53" presetClass="entr" presetSubtype="528" repeatCount="indefinite" fill="hold" grpId="0" nodeType="withEffect">
                                  <p:stCondLst>
                                    <p:cond delay="852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2" dur="5099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3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5" presetID="53" presetClass="entr" presetSubtype="528" repeatCount="indefinite" fill="hold" grpId="0" nodeType="withEffect">
                                  <p:stCondLst>
                                    <p:cond delay="1482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7073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53" presetClass="entr" presetSubtype="528" repeatCount="indefinite" fill="hold" grpId="0" nodeType="withEffect">
                                  <p:stCondLst>
                                    <p:cond delay="176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7201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53" presetClass="entr" presetSubtype="528" repeatCount="indefinite" fill="hold" grpId="0" nodeType="withEffect">
                                  <p:stCondLst>
                                    <p:cond delay="157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7468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4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6" presetID="53" presetClass="entr" presetSubtype="528" repeatCount="indefinite" fill="hold" grpId="0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8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7485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1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3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6432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8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0" presetID="53" presetClass="entr" presetSubtype="528" repeatCount="indefinite" fill="hold" grpId="0" nodeType="withEffect">
                                  <p:stCondLst>
                                    <p:cond delay="736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423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53" presetClass="entr" presetSubtype="528" repeatCount="indefinite" fill="hold" grpId="0" nodeType="withEffect">
                                  <p:stCondLst>
                                    <p:cond delay="482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102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4" presetID="53" presetClass="entr" presetSubtype="528" repeatCount="indefinite" fill="hold" grpId="0" nodeType="withEffect">
                                  <p:stCondLst>
                                    <p:cond delay="399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8" dur="5819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53" presetClass="entr" presetSubtype="528" repeatCount="indefinite" fill="hold" grpId="0" nodeType="withEffect">
                                  <p:stCondLst>
                                    <p:cond delay="1338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6554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6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8" presetID="53" presetClass="entr" presetSubtype="528" repeatCount="indefinite" fill="hold" grpId="0" nodeType="withEffect">
                                  <p:stCondLst>
                                    <p:cond delay="245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853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3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5" presetID="53" presetClass="entr" presetSubtype="528" repeatCount="indefinite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653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2" presetID="53" presetClass="entr" presetSubtype="528" repeatCount="indefinite" fill="hold" grpId="0" nodeType="withEffect">
                                  <p:stCondLst>
                                    <p:cond delay="1065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7301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7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9" presetID="53" presetClass="entr" presetSubtype="528" repeatCount="indefinite" fill="hold" grpId="0" nodeType="withEffect">
                                  <p:stCondLst>
                                    <p:cond delay="1298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7173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6" presetID="53" presetClass="entr" presetSubtype="528" repeatCount="indefinite" fill="hold" grpId="0" nodeType="withEffect">
                                  <p:stCondLst>
                                    <p:cond delay="1367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0" dur="601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1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785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8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0" presetID="53" presetClass="entr" presetSubtype="528" repeatCount="indefinite" fill="hold" grpId="0" nodeType="withEffect">
                                  <p:stCondLst>
                                    <p:cond delay="273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6234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5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7" presetID="53" presetClass="entr" presetSubtype="528" repeatCount="indefinite" fill="hold" grpId="0" nodeType="withEffect">
                                  <p:stCondLst>
                                    <p:cond delay="191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9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7063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2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4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8" dur="5494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9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presetID="53" presetClass="entr" presetSubtype="528" repeatCount="indefinite" fill="hold" grpId="0" nodeType="withEffect">
                                  <p:stCondLst>
                                    <p:cond delay="1769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7135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8" presetID="53" presetClass="entr" presetSubtype="528" repeatCount="indefinite" fill="hold" grpId="0" nodeType="withEffect">
                                  <p:stCondLst>
                                    <p:cond delay="552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7132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3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53" presetClass="entr" presetSubtype="528" repeatCount="indefinite" fill="hold" grpId="0" nodeType="withEffect">
                                  <p:stCondLst>
                                    <p:cond delay="1645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504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53" presetClass="entr" presetSubtype="528" repeatCount="indefinite" fill="hold" grpId="0" nodeType="withEffect">
                                  <p:stCondLst>
                                    <p:cond delay="1934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6965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7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9" presetID="53" presetClass="entr" presetSubtype="528" repeatCount="indefinite" fill="hold" grpId="0" nodeType="withEffect">
                                  <p:stCondLst>
                                    <p:cond delay="775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313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4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6" presetID="53" presetClass="entr" presetSubtype="528" repeatCount="indefinite" fill="hold" grpId="0" nodeType="withEffect">
                                  <p:stCondLst>
                                    <p:cond delay="178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63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1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3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5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5437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8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53" presetClass="entr" presetSubtype="528" repeatCount="indefinite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4" dur="566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5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7" presetID="53" presetClass="entr" presetSubtype="528" repeatCount="indefinite" fill="hold" grpId="0" nodeType="withEffect">
                                  <p:stCondLst>
                                    <p:cond delay="1747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6723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2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4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5888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9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1" presetID="53" presetClass="entr" presetSubtype="528" repeatCount="indefinite" fill="hold" grpId="0" nodeType="withEffect">
                                  <p:stCondLst>
                                    <p:cond delay="809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356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6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53" presetClass="entr" presetSubtype="528" repeatCount="indefinite" fill="hold" grpId="0" nodeType="withEffect">
                                  <p:stCondLst>
                                    <p:cond delay="351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2" dur="7274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3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5" presetID="53" presetClass="entr" presetSubtype="528" repeatCount="indefinite" fill="hold" grpId="0" nodeType="withEffect">
                                  <p:stCondLst>
                                    <p:cond delay="1594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5069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0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2" presetID="53" presetClass="entr" presetSubtype="528" repeatCount="indefinite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443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7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9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6959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6" presetID="53" presetClass="entr" presetSubtype="528" repeatCount="indefinite" fill="hold" grpId="0" nodeType="withEffect">
                                  <p:stCondLst>
                                    <p:cond delay="1388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8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9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0" dur="5861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1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2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3" presetID="53" presetClass="entr" presetSubtype="528" repeatCount="indefinite" fill="hold" grpId="0" nodeType="withEffect">
                                  <p:stCondLst>
                                    <p:cond delay="278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5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6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7" dur="5961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0" presetID="53" presetClass="entr" presetSubtype="528" repeatCount="indefinite" fill="hold" grpId="0" nodeType="withEffect">
                                  <p:stCondLst>
                                    <p:cond delay="954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5261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5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6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7" presetID="53" presetClass="entr" presetSubtype="528" repeatCount="indefinite" fill="hold" grpId="0" nodeType="withEffect">
                                  <p:stCondLst>
                                    <p:cond delay="494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6404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2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4" presetID="53" presetClass="entr" presetSubtype="528" repeatCount="indefinite" fill="hold" grpId="0" nodeType="withEffect">
                                  <p:stCondLst>
                                    <p:cond delay="1901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6419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9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7266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6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7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8" presetID="53" presetClass="entr" presetSubtype="528" repeatCount="indefinite" fill="hold" grpId="0" nodeType="withEffect">
                                  <p:stCondLst>
                                    <p:cond delay="961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0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2" dur="6578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3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5" presetID="53" presetClass="entr" presetSubtype="528" repeatCount="indefinite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7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8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9" dur="5112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0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1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2" presetID="53" presetClass="entr" presetSubtype="528" repeatCount="indefinite" fill="hold" grpId="0" nodeType="withEffect">
                                  <p:stCondLst>
                                    <p:cond delay="1664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239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7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9" presetID="53" presetClass="entr" presetSubtype="528" repeatCount="indefinite" fill="hold" grpId="0" nodeType="withEffect">
                                  <p:stCondLst>
                                    <p:cond delay="385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1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2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3" dur="5535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6" presetID="53" presetClass="entr" presetSubtype="528" repeatCount="indefinite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3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1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2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3" presetID="53" presetClass="entr" presetSubtype="528" repeatCount="indefinite" fill="hold" grpId="0" nodeType="withEffect">
                                  <p:stCondLst>
                                    <p:cond delay="1048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5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7" dur="5033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8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0" presetID="53" presetClass="entr" presetSubtype="528" repeatCount="indefinite" fill="hold" grpId="0" nodeType="withEffect">
                                  <p:stCondLst>
                                    <p:cond delay="1359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6787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5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17646 L -0.000833333 -0.138641 " pathEditMode="relative" rAng="0" ptsTypes="">
                                      <p:cBhvr>
                                        <p:cTn id="8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78" grpId="0" bldLvl="0" animBg="1"/>
      <p:bldP spid="97" grpId="0" bldLvl="0" animBg="1"/>
      <p:bldP spid="98" grpId="0" bldLvl="0" animBg="1"/>
      <p:bldP spid="109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9" grpId="0" bldLvl="0" animBg="1"/>
      <p:bldP spid="140" grpId="0" bldLvl="0" animBg="1"/>
      <p:bldP spid="141" grpId="0" bldLvl="0" animBg="1"/>
      <p:bldP spid="142" grpId="0" bldLvl="0" animBg="1"/>
      <p:bldP spid="154" grpId="0" bldLvl="0" animBg="1"/>
      <p:bldP spid="155" grpId="0" bldLvl="0" animBg="1"/>
      <p:bldP spid="156" grpId="0" bldLvl="0" animBg="1"/>
      <p:bldP spid="226" grpId="0" bldLvl="0" animBg="1"/>
      <p:bldP spid="237" grpId="0" bldLvl="0" animBg="1"/>
      <p:bldP spid="238" grpId="0" bldLvl="0" animBg="1"/>
      <p:bldP spid="239" grpId="0" bldLvl="0" animBg="1"/>
      <p:bldP spid="240" grpId="0" bldLvl="0" animBg="1"/>
      <p:bldP spid="242" grpId="0" bldLvl="0" animBg="1"/>
      <p:bldP spid="243" grpId="0" bldLvl="0" animBg="1"/>
      <p:bldP spid="244" grpId="0" bldLvl="0" animBg="1"/>
      <p:bldP spid="245" grpId="0" bldLvl="0" animBg="1"/>
      <p:bldP spid="246" grpId="0" bldLvl="0" animBg="1"/>
      <p:bldP spid="247" grpId="0" bldLvl="0" animBg="1"/>
      <p:bldP spid="248" grpId="0" bldLvl="0" animBg="1"/>
      <p:bldP spid="252" grpId="0" bldLvl="0" animBg="1"/>
      <p:bldP spid="257" grpId="0" bldLvl="0" animBg="1"/>
      <p:bldP spid="262" grpId="0" bldLvl="0" animBg="1"/>
      <p:bldP spid="265" grpId="0" bldLvl="0" animBg="1"/>
      <p:bldP spid="266" grpId="0" bldLvl="0" animBg="1"/>
      <p:bldP spid="267" grpId="0" bldLvl="0" animBg="1"/>
      <p:bldP spid="268" grpId="0" bldLvl="0" animBg="1"/>
      <p:bldP spid="269" grpId="0" bldLvl="0" animBg="1"/>
      <p:bldP spid="384" grpId="0" bldLvl="0" animBg="1"/>
      <p:bldP spid="388" grpId="0" bldLvl="0" animBg="1"/>
      <p:bldP spid="392" grpId="0" bldLvl="0" animBg="1"/>
      <p:bldP spid="397" grpId="0" bldLvl="0" animBg="1"/>
      <p:bldP spid="402" grpId="0" bldLvl="0" animBg="1"/>
      <p:bldP spid="403" grpId="0" bldLvl="0" animBg="1"/>
      <p:bldP spid="404" grpId="0" bldLvl="0" animBg="1"/>
      <p:bldP spid="405" grpId="0" bldLvl="0" animBg="1"/>
      <p:bldP spid="406" grpId="0" bldLvl="0" animBg="1"/>
      <p:bldP spid="408" grpId="0" bldLvl="0" animBg="1"/>
      <p:bldP spid="409" grpId="0" bldLvl="0" animBg="1"/>
      <p:bldP spid="412" grpId="0" bldLvl="0" animBg="1"/>
      <p:bldP spid="413" grpId="0" bldLvl="0" animBg="1"/>
      <p:bldP spid="415" grpId="0" bldLvl="0" animBg="1"/>
      <p:bldP spid="416" grpId="0" bldLvl="0" animBg="1"/>
      <p:bldP spid="417" grpId="0" bldLvl="0" animBg="1"/>
      <p:bldP spid="418" grpId="0" bldLvl="0" animBg="1"/>
      <p:bldP spid="423" grpId="0" bldLvl="0" animBg="1"/>
      <p:bldP spid="426" grpId="0" bldLvl="0" animBg="1"/>
      <p:bldP spid="427" grpId="0" bldLvl="0" animBg="1"/>
      <p:bldP spid="428" grpId="0" bldLvl="0" animBg="1"/>
      <p:bldP spid="429" grpId="0" bldLvl="0" animBg="1"/>
      <p:bldP spid="430" grpId="0" bldLvl="0" animBg="1"/>
      <p:bldP spid="431" grpId="0" bldLvl="0" animBg="1"/>
      <p:bldP spid="432" grpId="0" bldLvl="0" animBg="1"/>
      <p:bldP spid="433" grpId="0" bldLvl="0" animBg="1"/>
      <p:bldP spid="434" grpId="0" bldLvl="0" animBg="1"/>
      <p:bldP spid="435" grpId="0" bldLvl="0" animBg="1"/>
      <p:bldP spid="436" grpId="0" bldLvl="0" animBg="1"/>
      <p:bldP spid="437" grpId="0" bldLvl="0" animBg="1"/>
      <p:bldP spid="438" grpId="0" bldLvl="0" animBg="1"/>
      <p:bldP spid="439" grpId="0" bldLvl="0" animBg="1"/>
      <p:bldP spid="440" grpId="0" bldLvl="0" animBg="1"/>
      <p:bldP spid="441" grpId="0" bldLvl="0" animBg="1"/>
      <p:bldP spid="457" grpId="0" bldLvl="0" animBg="1"/>
      <p:bldP spid="463" grpId="0" bldLvl="0" animBg="1"/>
      <p:bldP spid="465" grpId="0" bldLvl="0" animBg="1"/>
      <p:bldP spid="466" grpId="0" bldLvl="0" animBg="1"/>
      <p:bldP spid="468" grpId="0" bldLvl="0" animBg="1"/>
      <p:bldP spid="469" grpId="0" bldLvl="0" animBg="1"/>
      <p:bldP spid="470" grpId="0" bldLvl="0" animBg="1"/>
      <p:bldP spid="472" grpId="0" bldLvl="0" animBg="1"/>
      <p:bldP spid="473" grpId="0" bldLvl="0" animBg="1"/>
      <p:bldP spid="474" grpId="0" bldLvl="0" animBg="1"/>
      <p:bldP spid="481" grpId="0" bldLvl="0" animBg="1"/>
      <p:bldP spid="482" grpId="0" bldLvl="0" animBg="1"/>
      <p:bldP spid="483" grpId="0" bldLvl="0" animBg="1"/>
      <p:bldP spid="502" grpId="0" bldLvl="0" animBg="1"/>
      <p:bldP spid="503" grpId="0" bldLvl="0" animBg="1"/>
      <p:bldP spid="504" grpId="0" bldLvl="0" animBg="1"/>
      <p:bldP spid="505" grpId="0" bldLvl="0" animBg="1"/>
      <p:bldP spid="529" grpId="0" bldLvl="0" animBg="1"/>
      <p:bldP spid="531" grpId="0" bldLvl="0" animBg="1"/>
      <p:bldP spid="532" grpId="0" bldLvl="0" animBg="1"/>
      <p:bldP spid="533" grpId="0" bldLvl="0" animBg="1"/>
      <p:bldP spid="534" grpId="0" bldLvl="0" animBg="1"/>
      <p:bldP spid="535" grpId="0" bldLvl="0" animBg="1"/>
      <p:bldP spid="539" grpId="0" bldLvl="0" animBg="1"/>
      <p:bldP spid="542" grpId="0" bldLvl="0" animBg="1"/>
      <p:bldP spid="543" grpId="0" bldLvl="0" animBg="1"/>
      <p:bldP spid="545" grpId="0" bldLvl="0" animBg="1"/>
      <p:bldP spid="560" grpId="0" bldLvl="0" animBg="1"/>
      <p:bldP spid="561" grpId="0" bldLvl="0" animBg="1"/>
      <p:bldP spid="562" grpId="0" bldLvl="0" animBg="1"/>
      <p:bldP spid="568" grpId="0" bldLvl="0" animBg="1"/>
      <p:bldP spid="570" grpId="0" bldLvl="0" animBg="1"/>
      <p:bldP spid="571" grpId="0" bldLvl="0" animBg="1"/>
      <p:bldP spid="572" grpId="0" bldLvl="0" animBg="1"/>
      <p:bldP spid="573" grpId="0" bldLvl="0" animBg="1"/>
      <p:bldP spid="587" grpId="0" bldLvl="0" animBg="1"/>
      <p:bldP spid="590" grpId="0" bldLvl="0" animBg="1"/>
      <p:bldP spid="591" grpId="0" bldLvl="0" animBg="1"/>
      <p:bldP spid="592" grpId="0" bldLvl="0" animBg="1"/>
      <p:bldP spid="596" grpId="0" bldLvl="0" animBg="1"/>
      <p:bldP spid="597" grpId="0" bldLvl="0" animBg="1"/>
      <p:bldP spid="598" grpId="0" bldLvl="0" animBg="1"/>
      <p:bldP spid="599" grpId="0" bldLvl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403985"/>
            <a:ext cx="12430760" cy="1758315"/>
            <a:chOff x="-443" y="1654"/>
            <a:chExt cx="19576" cy="2769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用所给词语或结构改写句子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Calibri" panose="020F0502020204030204" charset="0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069975" y="2546985"/>
            <a:ext cx="7130415" cy="4914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6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我们的科研经费</a:t>
            </a:r>
            <a:r>
              <a:rPr lang="zh-CN" altLang="en-US" sz="26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很充足</a:t>
            </a:r>
            <a:r>
              <a:rPr lang="zh-CN" altLang="en-US" sz="26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，请大家不要为此担心。</a:t>
            </a:r>
            <a:endParaRPr lang="zh-CN" altLang="en-US" sz="26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02360" y="1830705"/>
            <a:ext cx="8453755" cy="69151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6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我们的科研经费足够了，请大家不要为此担心。（充足）</a:t>
            </a:r>
            <a:endParaRPr lang="zh-CN" altLang="en-US" sz="26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147060"/>
            <a:ext cx="12430760" cy="1758315"/>
            <a:chOff x="-443" y="1654"/>
            <a:chExt cx="19576" cy="2769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6" name="文本框 25"/>
          <p:cNvSpPr txBox="1"/>
          <p:nvPr/>
        </p:nvSpPr>
        <p:spPr>
          <a:xfrm>
            <a:off x="1069975" y="4290060"/>
            <a:ext cx="873252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做任何事情我们都不要浪费，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能节省一些就节省一些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。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102360" y="3757930"/>
            <a:ext cx="9215120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buClrTx/>
              <a:buSzTx/>
              <a:buFontTx/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做任何事情我们都不要浪费，尽量节省一些。（能A就A）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-349885" y="4841875"/>
            <a:ext cx="12430760" cy="1758315"/>
            <a:chOff x="-443" y="1654"/>
            <a:chExt cx="19576" cy="2769"/>
          </a:xfrm>
        </p:grpSpPr>
        <p:sp>
          <p:nvSpPr>
            <p:cNvPr id="29" name="矩形 28"/>
            <p:cNvSpPr/>
            <p:nvPr/>
          </p:nvSpPr>
          <p:spPr>
            <a:xfrm>
              <a:off x="1460" y="2429"/>
              <a:ext cx="17673" cy="199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30" name="图片 29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1" name="文本框 30"/>
          <p:cNvSpPr txBox="1"/>
          <p:nvPr/>
        </p:nvSpPr>
        <p:spPr>
          <a:xfrm>
            <a:off x="1069975" y="5984875"/>
            <a:ext cx="623887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凌晨三点，天还没亮，他们就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启程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了。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102360" y="5427345"/>
            <a:ext cx="110896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凌晨三点，天还没亮，他们就开始出发了。（启程）</a:t>
            </a:r>
            <a:endParaRPr lang="zh-CN" altLang="en-US" sz="2800" b="1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6" grpId="0"/>
      <p:bldP spid="3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38577\Desktop\黑板.jpg黑板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005205" y="1005840"/>
            <a:ext cx="9963150" cy="5704840"/>
          </a:xfrm>
          <a:prstGeom prst="rect">
            <a:avLst/>
          </a:prstGeom>
        </p:spPr>
      </p:pic>
      <p:sp>
        <p:nvSpPr>
          <p:cNvPr id="11" name="文本框 7"/>
          <p:cNvSpPr txBox="1"/>
          <p:nvPr/>
        </p:nvSpPr>
        <p:spPr>
          <a:xfrm>
            <a:off x="165852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作业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237290" y="702214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Homework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" name="图片 2" descr="老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685" y="2310130"/>
            <a:ext cx="4969510" cy="4838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96060" y="2007235"/>
            <a:ext cx="9017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模仿例子，写出更多的词语</a:t>
            </a:r>
            <a:endParaRPr lang="zh-CN" altLang="en-US" sz="2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华文细黑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92530" y="1205230"/>
            <a:ext cx="95415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作业</a:t>
            </a:r>
            <a:endParaRPr lang="zh-CN" sz="4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45615" y="2359025"/>
            <a:ext cx="6125210" cy="37846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例：承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办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：</a:t>
            </a:r>
            <a:r>
              <a:rPr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主办 举办 </a:t>
            </a:r>
            <a:r>
              <a:rPr lang="zh-CN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操办</a:t>
            </a:r>
            <a:r>
              <a:rPr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</a:t>
            </a:r>
            <a:r>
              <a:rPr lang="zh-CN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置办</a:t>
            </a:r>
            <a:endParaRPr sz="3200" b="1" u="sng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   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款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待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：</a:t>
            </a: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___________________</a:t>
            </a:r>
            <a:endParaRPr lang="en-US" altLang="zh-CN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   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充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足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：</a:t>
            </a: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___________________</a:t>
            </a:r>
            <a:endParaRPr lang="en-US" altLang="zh-CN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   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拖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延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：</a:t>
            </a: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___________________</a:t>
            </a:r>
            <a:endParaRPr lang="en-US" altLang="zh-CN" sz="32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  <a:p>
            <a:pPr algn="l" fontAlgn="auto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    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机</a:t>
            </a:r>
            <a:r>
              <a:rPr lang="zh-CN" altLang="en-US" sz="3200" b="1" u="sng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密</a:t>
            </a:r>
            <a:r>
              <a:rPr lang="zh-CN" altLang="en-US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：</a:t>
            </a:r>
            <a:r>
              <a:rPr lang="en-US" altLang="zh-CN" sz="32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___________________</a:t>
            </a:r>
            <a:endParaRPr lang="en-US" altLang="zh-CN" sz="3200" b="1" u="sng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pic>
        <p:nvPicPr>
          <p:cNvPr id="16" name="图片 15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底图" descr="C:\Users\ASUS\Desktop\课件\2022.10.05课件25\图片\背景.jpg背景"/>
          <p:cNvPicPr>
            <a:picLocks noChangeAspect="1"/>
          </p:cNvPicPr>
          <p:nvPr/>
        </p:nvPicPr>
        <p:blipFill rotWithShape="1">
          <a:blip r:embed="rId1">
            <a:alphaModFix amt="60000"/>
          </a:blip>
          <a:srcRect/>
          <a:stretch>
            <a:fillRect/>
          </a:stretch>
        </p:blipFill>
        <p:spPr>
          <a:xfrm>
            <a:off x="0" y="-67310"/>
            <a:ext cx="12192635" cy="6993890"/>
          </a:xfrm>
          <a:prstGeom prst="rect">
            <a:avLst/>
          </a:prstGeom>
        </p:spPr>
      </p:pic>
      <p:pic>
        <p:nvPicPr>
          <p:cNvPr id="5" name="黑色透明遮罩" descr="黑色遮罩"/>
          <p:cNvPicPr>
            <a:picLocks noChangeAspect="1"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>
            <a:off x="-189865" y="-108585"/>
            <a:ext cx="12664440" cy="7127240"/>
          </a:xfrm>
          <a:prstGeom prst="rect">
            <a:avLst/>
          </a:prstGeom>
        </p:spPr>
      </p:pic>
      <p:sp>
        <p:nvSpPr>
          <p:cNvPr id="34" name="PA-4-Point Star 33"/>
          <p:cNvSpPr/>
          <p:nvPr>
            <p:custDataLst>
              <p:tags r:id="rId3"/>
            </p:custDataLst>
          </p:nvPr>
        </p:nvSpPr>
        <p:spPr>
          <a:xfrm rot="8294776">
            <a:off x="5002837" y="21462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-4-Point Star 34"/>
          <p:cNvSpPr/>
          <p:nvPr>
            <p:custDataLst>
              <p:tags r:id="rId4"/>
            </p:custDataLst>
          </p:nvPr>
        </p:nvSpPr>
        <p:spPr>
          <a:xfrm rot="8294776">
            <a:off x="5483061" y="2369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PA-4-Point Star 35"/>
          <p:cNvSpPr/>
          <p:nvPr>
            <p:custDataLst>
              <p:tags r:id="rId5"/>
            </p:custDataLst>
          </p:nvPr>
        </p:nvSpPr>
        <p:spPr>
          <a:xfrm rot="8294776">
            <a:off x="5344914" y="2685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PA-4-Point Star 36"/>
          <p:cNvSpPr/>
          <p:nvPr>
            <p:custDataLst>
              <p:tags r:id="rId6"/>
            </p:custDataLst>
          </p:nvPr>
        </p:nvSpPr>
        <p:spPr>
          <a:xfrm rot="16200000">
            <a:off x="243104" y="-655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PA-4-Point Star 77"/>
          <p:cNvSpPr/>
          <p:nvPr>
            <p:custDataLst>
              <p:tags r:id="rId7"/>
            </p:custDataLst>
          </p:nvPr>
        </p:nvSpPr>
        <p:spPr>
          <a:xfrm rot="16200000">
            <a:off x="6457747" y="229694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PA-4-Point Star 96"/>
          <p:cNvSpPr/>
          <p:nvPr>
            <p:custDataLst>
              <p:tags r:id="rId8"/>
            </p:custDataLst>
          </p:nvPr>
        </p:nvSpPr>
        <p:spPr>
          <a:xfrm rot="8294776">
            <a:off x="5628180" y="26272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PA-4-Point Star 97"/>
          <p:cNvSpPr/>
          <p:nvPr>
            <p:custDataLst>
              <p:tags r:id="rId9"/>
            </p:custDataLst>
          </p:nvPr>
        </p:nvSpPr>
        <p:spPr>
          <a:xfrm rot="16200000">
            <a:off x="11913218" y="758020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PA-4-Point Star 108"/>
          <p:cNvSpPr/>
          <p:nvPr>
            <p:custDataLst>
              <p:tags r:id="rId10"/>
            </p:custDataLst>
          </p:nvPr>
        </p:nvSpPr>
        <p:spPr>
          <a:xfrm rot="16200000">
            <a:off x="6141590" y="2473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PA-4-Point Star 133"/>
          <p:cNvSpPr/>
          <p:nvPr>
            <p:custDataLst>
              <p:tags r:id="rId11"/>
            </p:custDataLst>
          </p:nvPr>
        </p:nvSpPr>
        <p:spPr>
          <a:xfrm rot="16200000">
            <a:off x="4653787" y="3063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PA-4-Point Star 134"/>
          <p:cNvSpPr/>
          <p:nvPr>
            <p:custDataLst>
              <p:tags r:id="rId12"/>
            </p:custDataLst>
          </p:nvPr>
        </p:nvSpPr>
        <p:spPr>
          <a:xfrm rot="8294776">
            <a:off x="5693570" y="21922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PA-4-Point Star 135"/>
          <p:cNvSpPr/>
          <p:nvPr>
            <p:custDataLst>
              <p:tags r:id="rId13"/>
            </p:custDataLst>
          </p:nvPr>
        </p:nvSpPr>
        <p:spPr>
          <a:xfrm rot="8294776">
            <a:off x="5555423" y="25080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PA-4-Point Star 136"/>
          <p:cNvSpPr/>
          <p:nvPr>
            <p:custDataLst>
              <p:tags r:id="rId14"/>
            </p:custDataLst>
          </p:nvPr>
        </p:nvSpPr>
        <p:spPr>
          <a:xfrm rot="8294776">
            <a:off x="4594974" y="2672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PA-4-Point Star 138"/>
          <p:cNvSpPr/>
          <p:nvPr>
            <p:custDataLst>
              <p:tags r:id="rId15"/>
            </p:custDataLst>
          </p:nvPr>
        </p:nvSpPr>
        <p:spPr>
          <a:xfrm rot="16200000">
            <a:off x="6686518" y="4379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PA-4-Point Star 139"/>
          <p:cNvSpPr/>
          <p:nvPr>
            <p:custDataLst>
              <p:tags r:id="rId16"/>
            </p:custDataLst>
          </p:nvPr>
        </p:nvSpPr>
        <p:spPr>
          <a:xfrm rot="7352446">
            <a:off x="9882647" y="68728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PA-4-Point Star 140"/>
          <p:cNvSpPr/>
          <p:nvPr>
            <p:custDataLst>
              <p:tags r:id="rId17"/>
            </p:custDataLst>
          </p:nvPr>
        </p:nvSpPr>
        <p:spPr>
          <a:xfrm rot="7352446">
            <a:off x="9744500" y="718859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PA-4-Point Star 141"/>
          <p:cNvSpPr/>
          <p:nvPr>
            <p:custDataLst>
              <p:tags r:id="rId18"/>
            </p:custDataLst>
          </p:nvPr>
        </p:nvSpPr>
        <p:spPr>
          <a:xfrm rot="8294776">
            <a:off x="7009842" y="177126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PA-4-Point Star 153"/>
          <p:cNvSpPr/>
          <p:nvPr>
            <p:custDataLst>
              <p:tags r:id="rId19"/>
            </p:custDataLst>
          </p:nvPr>
        </p:nvSpPr>
        <p:spPr>
          <a:xfrm rot="13694776">
            <a:off x="-716950" y="47656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PA-4-Point Star 154"/>
          <p:cNvSpPr/>
          <p:nvPr>
            <p:custDataLst>
              <p:tags r:id="rId20"/>
            </p:custDataLst>
          </p:nvPr>
        </p:nvSpPr>
        <p:spPr>
          <a:xfrm rot="13694776">
            <a:off x="275801" y="-113633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PA-4-Point Star 155"/>
          <p:cNvSpPr/>
          <p:nvPr>
            <p:custDataLst>
              <p:tags r:id="rId21"/>
            </p:custDataLst>
          </p:nvPr>
        </p:nvSpPr>
        <p:spPr>
          <a:xfrm>
            <a:off x="506143" y="-49301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PA-4-Point Star 225"/>
          <p:cNvSpPr/>
          <p:nvPr>
            <p:custDataLst>
              <p:tags r:id="rId22"/>
            </p:custDataLst>
          </p:nvPr>
        </p:nvSpPr>
        <p:spPr>
          <a:xfrm rot="13694776">
            <a:off x="-209233" y="15781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PA-4-Point Star 236"/>
          <p:cNvSpPr/>
          <p:nvPr>
            <p:custDataLst>
              <p:tags r:id="rId23"/>
            </p:custDataLst>
          </p:nvPr>
        </p:nvSpPr>
        <p:spPr>
          <a:xfrm rot="13694776">
            <a:off x="5239957" y="26512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PA-4-Point Star 237"/>
          <p:cNvSpPr/>
          <p:nvPr>
            <p:custDataLst>
              <p:tags r:id="rId24"/>
            </p:custDataLst>
          </p:nvPr>
        </p:nvSpPr>
        <p:spPr>
          <a:xfrm>
            <a:off x="960449" y="-53828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PA-4-Point Star 238"/>
          <p:cNvSpPr/>
          <p:nvPr>
            <p:custDataLst>
              <p:tags r:id="rId25"/>
            </p:custDataLst>
          </p:nvPr>
        </p:nvSpPr>
        <p:spPr>
          <a:xfrm>
            <a:off x="0" y="-3738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PA-4-Point Star 239"/>
          <p:cNvSpPr/>
          <p:nvPr>
            <p:custDataLst>
              <p:tags r:id="rId26"/>
            </p:custDataLst>
          </p:nvPr>
        </p:nvSpPr>
        <p:spPr>
          <a:xfrm>
            <a:off x="5390375" y="718363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PA-4-Point Star 241"/>
          <p:cNvSpPr/>
          <p:nvPr>
            <p:custDataLst>
              <p:tags r:id="rId27"/>
            </p:custDataLst>
          </p:nvPr>
        </p:nvSpPr>
        <p:spPr>
          <a:xfrm rot="13694776">
            <a:off x="-209232" y="14334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PA-4-Point Star 242"/>
          <p:cNvSpPr/>
          <p:nvPr>
            <p:custDataLst>
              <p:tags r:id="rId28"/>
            </p:custDataLst>
          </p:nvPr>
        </p:nvSpPr>
        <p:spPr>
          <a:xfrm>
            <a:off x="-1098007" y="548865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PA-4-Point Star 243"/>
          <p:cNvSpPr/>
          <p:nvPr>
            <p:custDataLst>
              <p:tags r:id="rId29"/>
            </p:custDataLst>
          </p:nvPr>
        </p:nvSpPr>
        <p:spPr>
          <a:xfrm>
            <a:off x="3844446" y="708495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PA-4-Point Star 244"/>
          <p:cNvSpPr/>
          <p:nvPr>
            <p:custDataLst>
              <p:tags r:id="rId30"/>
            </p:custDataLst>
          </p:nvPr>
        </p:nvSpPr>
        <p:spPr>
          <a:xfrm rot="13694776">
            <a:off x="-696034" y="15781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PA-4-Point Star 245"/>
          <p:cNvSpPr/>
          <p:nvPr>
            <p:custDataLst>
              <p:tags r:id="rId31"/>
            </p:custDataLst>
          </p:nvPr>
        </p:nvSpPr>
        <p:spPr>
          <a:xfrm>
            <a:off x="-966438" y="55412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PA-4-Point Star 246"/>
          <p:cNvSpPr/>
          <p:nvPr>
            <p:custDataLst>
              <p:tags r:id="rId32"/>
            </p:custDataLst>
          </p:nvPr>
        </p:nvSpPr>
        <p:spPr>
          <a:xfrm>
            <a:off x="-1104585" y="58570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PA-4-Point Star 247"/>
          <p:cNvSpPr/>
          <p:nvPr>
            <p:custDataLst>
              <p:tags r:id="rId33"/>
            </p:custDataLst>
          </p:nvPr>
        </p:nvSpPr>
        <p:spPr>
          <a:xfrm>
            <a:off x="3837868" y="745334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PA-4-Point Star 251"/>
          <p:cNvSpPr/>
          <p:nvPr>
            <p:custDataLst>
              <p:tags r:id="rId34"/>
            </p:custDataLst>
          </p:nvPr>
        </p:nvSpPr>
        <p:spPr>
          <a:xfrm>
            <a:off x="10170037" y="-720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PA-4-Point Star 256"/>
          <p:cNvSpPr/>
          <p:nvPr>
            <p:custDataLst>
              <p:tags r:id="rId35"/>
            </p:custDataLst>
          </p:nvPr>
        </p:nvSpPr>
        <p:spPr>
          <a:xfrm>
            <a:off x="730203" y="-70274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PA-4-Point Star 261"/>
          <p:cNvSpPr/>
          <p:nvPr>
            <p:custDataLst>
              <p:tags r:id="rId36"/>
            </p:custDataLst>
          </p:nvPr>
        </p:nvSpPr>
        <p:spPr>
          <a:xfrm>
            <a:off x="10321341" y="-28909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PA-4-Point Star 264"/>
          <p:cNvSpPr/>
          <p:nvPr>
            <p:custDataLst>
              <p:tags r:id="rId37"/>
            </p:custDataLst>
          </p:nvPr>
        </p:nvSpPr>
        <p:spPr>
          <a:xfrm>
            <a:off x="4844366" y="74138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PA-4-Point Star 265"/>
          <p:cNvSpPr/>
          <p:nvPr>
            <p:custDataLst>
              <p:tags r:id="rId38"/>
            </p:custDataLst>
          </p:nvPr>
        </p:nvSpPr>
        <p:spPr>
          <a:xfrm>
            <a:off x="-913810" y="58241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PA-4-Point Star 266"/>
          <p:cNvSpPr/>
          <p:nvPr>
            <p:custDataLst>
              <p:tags r:id="rId39"/>
            </p:custDataLst>
          </p:nvPr>
        </p:nvSpPr>
        <p:spPr>
          <a:xfrm>
            <a:off x="9420098" y="-28251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PA-4-Point Star 267"/>
          <p:cNvSpPr/>
          <p:nvPr>
            <p:custDataLst>
              <p:tags r:id="rId40"/>
            </p:custDataLst>
          </p:nvPr>
        </p:nvSpPr>
        <p:spPr>
          <a:xfrm>
            <a:off x="4423348" y="70323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PA-4-Point Star 268"/>
          <p:cNvSpPr/>
          <p:nvPr>
            <p:custDataLst>
              <p:tags r:id="rId41"/>
            </p:custDataLst>
          </p:nvPr>
        </p:nvSpPr>
        <p:spPr>
          <a:xfrm>
            <a:off x="5456160" y="707837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PA-4-Point Star 383"/>
          <p:cNvSpPr/>
          <p:nvPr>
            <p:custDataLst>
              <p:tags r:id="rId42"/>
            </p:custDataLst>
          </p:nvPr>
        </p:nvSpPr>
        <p:spPr>
          <a:xfrm rot="8294776">
            <a:off x="6733943" y="16996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PA-4-Point Star 387"/>
          <p:cNvSpPr/>
          <p:nvPr>
            <p:custDataLst>
              <p:tags r:id="rId43"/>
            </p:custDataLst>
          </p:nvPr>
        </p:nvSpPr>
        <p:spPr>
          <a:xfrm rot="8294776">
            <a:off x="4805877" y="251540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PA-4-Point Star 391"/>
          <p:cNvSpPr/>
          <p:nvPr>
            <p:custDataLst>
              <p:tags r:id="rId44"/>
            </p:custDataLst>
          </p:nvPr>
        </p:nvSpPr>
        <p:spPr>
          <a:xfrm rot="16200000">
            <a:off x="657938" y="-62144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PA-4-Point Star 396"/>
          <p:cNvSpPr/>
          <p:nvPr>
            <p:custDataLst>
              <p:tags r:id="rId45"/>
            </p:custDataLst>
          </p:nvPr>
        </p:nvSpPr>
        <p:spPr>
          <a:xfrm rot="15257670">
            <a:off x="12926393" y="53587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PA-4-Point Star 401"/>
          <p:cNvSpPr/>
          <p:nvPr>
            <p:custDataLst>
              <p:tags r:id="rId46"/>
            </p:custDataLst>
          </p:nvPr>
        </p:nvSpPr>
        <p:spPr>
          <a:xfrm rot="8294776">
            <a:off x="5865005" y="26140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PA-4-Point Star 402"/>
          <p:cNvSpPr/>
          <p:nvPr>
            <p:custDataLst>
              <p:tags r:id="rId47"/>
            </p:custDataLst>
          </p:nvPr>
        </p:nvSpPr>
        <p:spPr>
          <a:xfrm rot="16200000">
            <a:off x="7095855" y="225090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PA-4-Point Star 403"/>
          <p:cNvSpPr/>
          <p:nvPr>
            <p:custDataLst>
              <p:tags r:id="rId48"/>
            </p:custDataLst>
          </p:nvPr>
        </p:nvSpPr>
        <p:spPr>
          <a:xfrm rot="16200000">
            <a:off x="6957708" y="256666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PA-4-Point Star 404"/>
          <p:cNvSpPr/>
          <p:nvPr>
            <p:custDataLst>
              <p:tags r:id="rId49"/>
            </p:custDataLst>
          </p:nvPr>
        </p:nvSpPr>
        <p:spPr>
          <a:xfrm rot="16200000">
            <a:off x="10446429" y="-39198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PA-4-Point Star 405"/>
          <p:cNvSpPr/>
          <p:nvPr>
            <p:custDataLst>
              <p:tags r:id="rId50"/>
            </p:custDataLst>
          </p:nvPr>
        </p:nvSpPr>
        <p:spPr>
          <a:xfrm rot="16200000">
            <a:off x="6495647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PA-4-Point Star 407"/>
          <p:cNvSpPr/>
          <p:nvPr>
            <p:custDataLst>
              <p:tags r:id="rId51"/>
            </p:custDataLst>
          </p:nvPr>
        </p:nvSpPr>
        <p:spPr>
          <a:xfrm rot="16200000">
            <a:off x="657939" y="-76617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9" name="PA-4-Point Star 408"/>
          <p:cNvSpPr/>
          <p:nvPr>
            <p:custDataLst>
              <p:tags r:id="rId52"/>
            </p:custDataLst>
          </p:nvPr>
        </p:nvSpPr>
        <p:spPr>
          <a:xfrm rot="16200000">
            <a:off x="519792" y="-45040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PA-4-Point Star 411"/>
          <p:cNvSpPr/>
          <p:nvPr>
            <p:custDataLst>
              <p:tags r:id="rId53"/>
            </p:custDataLst>
          </p:nvPr>
        </p:nvSpPr>
        <p:spPr>
          <a:xfrm rot="16200000">
            <a:off x="651361" y="-3977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3" name="PA-4-Point Star 412"/>
          <p:cNvSpPr/>
          <p:nvPr>
            <p:custDataLst>
              <p:tags r:id="rId54"/>
            </p:custDataLst>
          </p:nvPr>
        </p:nvSpPr>
        <p:spPr>
          <a:xfrm rot="16200000">
            <a:off x="9854371" y="-28673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5" name="PA-4-Point Star 414"/>
          <p:cNvSpPr/>
          <p:nvPr>
            <p:custDataLst>
              <p:tags r:id="rId55"/>
            </p:custDataLst>
          </p:nvPr>
        </p:nvSpPr>
        <p:spPr>
          <a:xfrm rot="16200000">
            <a:off x="12071102" y="731048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6" name="PA-4-Point Star 415"/>
          <p:cNvSpPr/>
          <p:nvPr>
            <p:custDataLst>
              <p:tags r:id="rId56"/>
            </p:custDataLst>
          </p:nvPr>
        </p:nvSpPr>
        <p:spPr>
          <a:xfrm rot="15257670">
            <a:off x="12919816" y="558238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PA-4-Point Star 416"/>
          <p:cNvSpPr/>
          <p:nvPr>
            <p:custDataLst>
              <p:tags r:id="rId57"/>
            </p:custDataLst>
          </p:nvPr>
        </p:nvSpPr>
        <p:spPr>
          <a:xfrm rot="15257670">
            <a:off x="12781669" y="589814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8" name="PA-4-Point Star 417"/>
          <p:cNvSpPr/>
          <p:nvPr>
            <p:custDataLst>
              <p:tags r:id="rId58"/>
            </p:custDataLst>
          </p:nvPr>
        </p:nvSpPr>
        <p:spPr>
          <a:xfrm rot="16200000">
            <a:off x="6416706" y="711362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PA-4-Point Star 422"/>
          <p:cNvSpPr/>
          <p:nvPr>
            <p:custDataLst>
              <p:tags r:id="rId59"/>
            </p:custDataLst>
          </p:nvPr>
        </p:nvSpPr>
        <p:spPr>
          <a:xfrm rot="16200000">
            <a:off x="6727462" y="2402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6" name="PA-4-Point Star 425"/>
          <p:cNvSpPr/>
          <p:nvPr>
            <p:custDataLst>
              <p:tags r:id="rId60"/>
            </p:custDataLst>
          </p:nvPr>
        </p:nvSpPr>
        <p:spPr>
          <a:xfrm rot="16200000">
            <a:off x="8113939" y="69952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7" name="PA-4-Point Star 426"/>
          <p:cNvSpPr/>
          <p:nvPr>
            <p:custDataLst>
              <p:tags r:id="rId61"/>
            </p:custDataLst>
          </p:nvPr>
        </p:nvSpPr>
        <p:spPr>
          <a:xfrm rot="16200000">
            <a:off x="2295770" y="708495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8" name="PA-4-Point Star 427"/>
          <p:cNvSpPr/>
          <p:nvPr>
            <p:custDataLst>
              <p:tags r:id="rId62"/>
            </p:custDataLst>
          </p:nvPr>
        </p:nvSpPr>
        <p:spPr>
          <a:xfrm rot="16200000">
            <a:off x="6977443" y="302057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9" name="PA-4-Point Star 428"/>
          <p:cNvSpPr/>
          <p:nvPr>
            <p:custDataLst>
              <p:tags r:id="rId63"/>
            </p:custDataLst>
          </p:nvPr>
        </p:nvSpPr>
        <p:spPr>
          <a:xfrm rot="16200000">
            <a:off x="7048234" y="712020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0" name="PA-4-Point Star 429"/>
          <p:cNvSpPr/>
          <p:nvPr>
            <p:custDataLst>
              <p:tags r:id="rId64"/>
            </p:custDataLst>
          </p:nvPr>
        </p:nvSpPr>
        <p:spPr>
          <a:xfrm rot="16200000">
            <a:off x="6910087" y="743596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1" name="PA-4-Point Star 430"/>
          <p:cNvSpPr/>
          <p:nvPr>
            <p:custDataLst>
              <p:tags r:id="rId65"/>
            </p:custDataLst>
          </p:nvPr>
        </p:nvSpPr>
        <p:spPr>
          <a:xfrm rot="16200000">
            <a:off x="5949638" y="76004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2" name="PA-4-Point Star 431"/>
          <p:cNvSpPr/>
          <p:nvPr>
            <p:custDataLst>
              <p:tags r:id="rId66"/>
            </p:custDataLst>
          </p:nvPr>
        </p:nvSpPr>
        <p:spPr>
          <a:xfrm rot="16200000">
            <a:off x="10045146" y="-3196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3" name="PA-4-Point Star 432"/>
          <p:cNvSpPr/>
          <p:nvPr>
            <p:custDataLst>
              <p:tags r:id="rId67"/>
            </p:custDataLst>
          </p:nvPr>
        </p:nvSpPr>
        <p:spPr>
          <a:xfrm rot="16200000">
            <a:off x="6076200" y="3027153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4" name="PA-4-Point Star 433"/>
          <p:cNvSpPr/>
          <p:nvPr>
            <p:custDataLst>
              <p:tags r:id="rId68"/>
            </p:custDataLst>
          </p:nvPr>
        </p:nvSpPr>
        <p:spPr>
          <a:xfrm rot="16200000">
            <a:off x="5528620" y="72188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5" name="PA-4-Point Star 434"/>
          <p:cNvSpPr/>
          <p:nvPr>
            <p:custDataLst>
              <p:tags r:id="rId69"/>
            </p:custDataLst>
          </p:nvPr>
        </p:nvSpPr>
        <p:spPr>
          <a:xfrm rot="16200000">
            <a:off x="6561432" y="726492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6" name="PA-4-Point Star 435"/>
          <p:cNvSpPr/>
          <p:nvPr>
            <p:custDataLst>
              <p:tags r:id="rId70"/>
            </p:custDataLst>
          </p:nvPr>
        </p:nvSpPr>
        <p:spPr>
          <a:xfrm rot="16200000">
            <a:off x="7041656" y="748859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7" name="PA-4-Point Star 436"/>
          <p:cNvSpPr/>
          <p:nvPr>
            <p:custDataLst>
              <p:tags r:id="rId71"/>
            </p:custDataLst>
          </p:nvPr>
        </p:nvSpPr>
        <p:spPr>
          <a:xfrm rot="16200000">
            <a:off x="1703712" y="719021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8" name="PA-4-Point Star 437"/>
          <p:cNvSpPr/>
          <p:nvPr>
            <p:custDataLst>
              <p:tags r:id="rId72"/>
            </p:custDataLst>
          </p:nvPr>
        </p:nvSpPr>
        <p:spPr>
          <a:xfrm rot="7352446">
            <a:off x="9751474" y="728147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9" name="PA-4-Point Star 438"/>
          <p:cNvSpPr/>
          <p:nvPr>
            <p:custDataLst>
              <p:tags r:id="rId73"/>
            </p:custDataLst>
          </p:nvPr>
        </p:nvSpPr>
        <p:spPr>
          <a:xfrm rot="16200000">
            <a:off x="12475404" y="357659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0" name="PA-4-Point Star 439"/>
          <p:cNvSpPr/>
          <p:nvPr>
            <p:custDataLst>
              <p:tags r:id="rId74"/>
            </p:custDataLst>
          </p:nvPr>
        </p:nvSpPr>
        <p:spPr>
          <a:xfrm rot="15257670">
            <a:off x="12722463" y="555606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1" name="PA-4-Point Star 440"/>
          <p:cNvSpPr/>
          <p:nvPr>
            <p:custDataLst>
              <p:tags r:id="rId75"/>
            </p:custDataLst>
          </p:nvPr>
        </p:nvSpPr>
        <p:spPr>
          <a:xfrm rot="16200000">
            <a:off x="8225770" y="73701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7" name="PA-4-Point Star 456"/>
          <p:cNvSpPr/>
          <p:nvPr>
            <p:custDataLst>
              <p:tags r:id="rId76"/>
            </p:custDataLst>
          </p:nvPr>
        </p:nvSpPr>
        <p:spPr>
          <a:xfrm rot="15257670">
            <a:off x="9567374" y="771427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3" name="PA-4-Point Star 462"/>
          <p:cNvSpPr/>
          <p:nvPr>
            <p:custDataLst>
              <p:tags r:id="rId77"/>
            </p:custDataLst>
          </p:nvPr>
        </p:nvSpPr>
        <p:spPr>
          <a:xfrm>
            <a:off x="3837967" y="6117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5" name="PA-4-Point Star 464"/>
          <p:cNvSpPr/>
          <p:nvPr>
            <p:custDataLst>
              <p:tags r:id="rId78"/>
            </p:custDataLst>
          </p:nvPr>
        </p:nvSpPr>
        <p:spPr>
          <a:xfrm rot="13694776">
            <a:off x="4739603" y="253858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6" name="PA-4-Point Star 465"/>
          <p:cNvSpPr/>
          <p:nvPr>
            <p:custDataLst>
              <p:tags r:id="rId79"/>
            </p:custDataLst>
          </p:nvPr>
        </p:nvSpPr>
        <p:spPr>
          <a:xfrm>
            <a:off x="-874734" y="532341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8" name="PA-4-Point Star 467"/>
          <p:cNvSpPr/>
          <p:nvPr>
            <p:custDataLst>
              <p:tags r:id="rId80"/>
            </p:custDataLst>
          </p:nvPr>
        </p:nvSpPr>
        <p:spPr>
          <a:xfrm>
            <a:off x="2292038" y="-3750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9" name="PA-4-Point Star 468"/>
          <p:cNvSpPr/>
          <p:nvPr>
            <p:custDataLst>
              <p:tags r:id="rId81"/>
            </p:custDataLst>
          </p:nvPr>
        </p:nvSpPr>
        <p:spPr>
          <a:xfrm rot="13694776">
            <a:off x="-571439" y="100502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0" name="PA-4-Point Star 469"/>
          <p:cNvSpPr/>
          <p:nvPr>
            <p:custDataLst>
              <p:tags r:id="rId82"/>
            </p:custDataLst>
          </p:nvPr>
        </p:nvSpPr>
        <p:spPr>
          <a:xfrm rot="13694776">
            <a:off x="-709586" y="1320789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2" name="PA-4-Point Star 471"/>
          <p:cNvSpPr/>
          <p:nvPr>
            <p:custDataLst>
              <p:tags r:id="rId83"/>
            </p:custDataLst>
          </p:nvPr>
        </p:nvSpPr>
        <p:spPr>
          <a:xfrm rot="13694776">
            <a:off x="-1058241" y="11497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3" name="PA-4-Point Star 472"/>
          <p:cNvSpPr/>
          <p:nvPr>
            <p:custDataLst>
              <p:tags r:id="rId84"/>
            </p:custDataLst>
          </p:nvPr>
        </p:nvSpPr>
        <p:spPr>
          <a:xfrm rot="13694776">
            <a:off x="-578017" y="1373417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4" name="PA-4-Point Star 473"/>
          <p:cNvSpPr/>
          <p:nvPr>
            <p:custDataLst>
              <p:tags r:id="rId85"/>
            </p:custDataLst>
          </p:nvPr>
        </p:nvSpPr>
        <p:spPr>
          <a:xfrm>
            <a:off x="-347675" y="201672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1" name="PA-4-Point Star 480"/>
          <p:cNvSpPr/>
          <p:nvPr>
            <p:custDataLst>
              <p:tags r:id="rId86"/>
            </p:custDataLst>
          </p:nvPr>
        </p:nvSpPr>
        <p:spPr>
          <a:xfrm>
            <a:off x="4002426" y="-491416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2" name="PA-4-Point Star 481"/>
          <p:cNvSpPr/>
          <p:nvPr>
            <p:custDataLst>
              <p:tags r:id="rId87"/>
            </p:custDataLst>
          </p:nvPr>
        </p:nvSpPr>
        <p:spPr>
          <a:xfrm>
            <a:off x="3041977" y="-3269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PA-4-Point Star 482"/>
          <p:cNvSpPr/>
          <p:nvPr>
            <p:custDataLst>
              <p:tags r:id="rId88"/>
            </p:custDataLst>
          </p:nvPr>
        </p:nvSpPr>
        <p:spPr>
          <a:xfrm rot="13694776">
            <a:off x="4509357" y="237412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2" name="PA-4-Point Star 501"/>
          <p:cNvSpPr/>
          <p:nvPr>
            <p:custDataLst>
              <p:tags r:id="rId89"/>
            </p:custDataLst>
          </p:nvPr>
        </p:nvSpPr>
        <p:spPr>
          <a:xfrm rot="13694776">
            <a:off x="-999821" y="466694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3" name="PA-4-Point Star 502"/>
          <p:cNvSpPr/>
          <p:nvPr>
            <p:custDataLst>
              <p:tags r:id="rId90"/>
            </p:custDataLst>
          </p:nvPr>
        </p:nvSpPr>
        <p:spPr>
          <a:xfrm rot="13694776">
            <a:off x="4502780" y="25977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4" name="PA-4-Point Star 503"/>
          <p:cNvSpPr/>
          <p:nvPr>
            <p:custDataLst>
              <p:tags r:id="rId91"/>
            </p:custDataLst>
          </p:nvPr>
        </p:nvSpPr>
        <p:spPr>
          <a:xfrm>
            <a:off x="223272" y="-59169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5" name="PA-4-Point Star 504"/>
          <p:cNvSpPr/>
          <p:nvPr>
            <p:custDataLst>
              <p:tags r:id="rId92"/>
            </p:custDataLst>
          </p:nvPr>
        </p:nvSpPr>
        <p:spPr>
          <a:xfrm>
            <a:off x="-1249704" y="5698384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9" name="PA-4-Point Star 528"/>
          <p:cNvSpPr/>
          <p:nvPr>
            <p:custDataLst>
              <p:tags r:id="rId93"/>
            </p:custDataLst>
          </p:nvPr>
        </p:nvSpPr>
        <p:spPr>
          <a:xfrm rot="13694776">
            <a:off x="4476465" y="243990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1" name="PA-4-Point Star 530"/>
          <p:cNvSpPr/>
          <p:nvPr>
            <p:custDataLst>
              <p:tags r:id="rId94"/>
            </p:custDataLst>
          </p:nvPr>
        </p:nvSpPr>
        <p:spPr>
          <a:xfrm>
            <a:off x="3153811" y="-41905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2" name="PA-4-Point Star 531"/>
          <p:cNvSpPr/>
          <p:nvPr>
            <p:custDataLst>
              <p:tags r:id="rId95"/>
            </p:custDataLst>
          </p:nvPr>
        </p:nvSpPr>
        <p:spPr>
          <a:xfrm>
            <a:off x="3634035" y="-195388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3" name="PA-4-Point Star 532"/>
          <p:cNvSpPr/>
          <p:nvPr>
            <p:custDataLst>
              <p:tags r:id="rId96"/>
            </p:custDataLst>
          </p:nvPr>
        </p:nvSpPr>
        <p:spPr>
          <a:xfrm rot="13694776">
            <a:off x="-966930" y="435118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4" name="PA-4-Point Star 533"/>
          <p:cNvSpPr/>
          <p:nvPr>
            <p:custDataLst>
              <p:tags r:id="rId97"/>
            </p:custDataLst>
          </p:nvPr>
        </p:nvSpPr>
        <p:spPr>
          <a:xfrm rot="13694776">
            <a:off x="-808262" y="110370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5" name="PA-4-Point Star 534"/>
          <p:cNvSpPr/>
          <p:nvPr>
            <p:custDataLst>
              <p:tags r:id="rId98"/>
            </p:custDataLst>
          </p:nvPr>
        </p:nvSpPr>
        <p:spPr>
          <a:xfrm>
            <a:off x="-651069" y="56062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9" name="PA-4-Point Star 538"/>
          <p:cNvSpPr/>
          <p:nvPr>
            <p:custDataLst>
              <p:tags r:id="rId99"/>
            </p:custDataLst>
          </p:nvPr>
        </p:nvSpPr>
        <p:spPr>
          <a:xfrm>
            <a:off x="328526" y="-696950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2" name="PA-4-Point Star 541"/>
          <p:cNvSpPr/>
          <p:nvPr>
            <p:custDataLst>
              <p:tags r:id="rId100"/>
            </p:custDataLst>
          </p:nvPr>
        </p:nvSpPr>
        <p:spPr>
          <a:xfrm>
            <a:off x="2285459" y="54592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3" name="PA-4-Point Star 542"/>
          <p:cNvSpPr/>
          <p:nvPr>
            <p:custDataLst>
              <p:tags r:id="rId101"/>
            </p:custDataLst>
          </p:nvPr>
        </p:nvSpPr>
        <p:spPr>
          <a:xfrm rot="13694776">
            <a:off x="-1196389" y="1189221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5" name="PA-4-Point Star 544"/>
          <p:cNvSpPr/>
          <p:nvPr>
            <p:custDataLst>
              <p:tags r:id="rId102"/>
            </p:custDataLst>
          </p:nvPr>
        </p:nvSpPr>
        <p:spPr>
          <a:xfrm>
            <a:off x="3120917" y="-287485"/>
            <a:ext cx="72000" cy="72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0" name="PA-4-Point Star 559"/>
          <p:cNvSpPr/>
          <p:nvPr>
            <p:custDataLst>
              <p:tags r:id="rId103"/>
            </p:custDataLst>
          </p:nvPr>
        </p:nvSpPr>
        <p:spPr>
          <a:xfrm>
            <a:off x="3361858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1" name="PA-4-Point Star 560"/>
          <p:cNvSpPr/>
          <p:nvPr>
            <p:custDataLst>
              <p:tags r:id="rId104"/>
            </p:custDataLst>
          </p:nvPr>
        </p:nvSpPr>
        <p:spPr>
          <a:xfrm>
            <a:off x="2479263" y="-66142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2" name="PA-4-Point Star 561"/>
          <p:cNvSpPr/>
          <p:nvPr>
            <p:custDataLst>
              <p:tags r:id="rId105"/>
            </p:custDataLst>
          </p:nvPr>
        </p:nvSpPr>
        <p:spPr>
          <a:xfrm>
            <a:off x="-694732" y="185261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PA-4-Point Star 567"/>
          <p:cNvSpPr/>
          <p:nvPr>
            <p:custDataLst>
              <p:tags r:id="rId106"/>
            </p:custDataLst>
          </p:nvPr>
        </p:nvSpPr>
        <p:spPr>
          <a:xfrm>
            <a:off x="-993911" y="1779033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0" name="PA-4-Point Star 569"/>
          <p:cNvSpPr/>
          <p:nvPr>
            <p:custDataLst>
              <p:tags r:id="rId107"/>
            </p:custDataLst>
          </p:nvPr>
        </p:nvSpPr>
        <p:spPr>
          <a:xfrm>
            <a:off x="-811031" y="2152744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1" name="PA-4-Point Star 570"/>
          <p:cNvSpPr/>
          <p:nvPr>
            <p:custDataLst>
              <p:tags r:id="rId108"/>
            </p:custDataLst>
          </p:nvPr>
        </p:nvSpPr>
        <p:spPr>
          <a:xfrm>
            <a:off x="-842836" y="278089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2" name="PA-4-Point Star 571"/>
          <p:cNvSpPr/>
          <p:nvPr>
            <p:custDataLst>
              <p:tags r:id="rId109"/>
            </p:custDataLst>
          </p:nvPr>
        </p:nvSpPr>
        <p:spPr>
          <a:xfrm>
            <a:off x="-1411295" y="7320855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3" name="PA-4-Point Star 572"/>
          <p:cNvSpPr/>
          <p:nvPr>
            <p:custDataLst>
              <p:tags r:id="rId110"/>
            </p:custDataLst>
          </p:nvPr>
        </p:nvSpPr>
        <p:spPr>
          <a:xfrm>
            <a:off x="4225824" y="740226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7" name="PA-4-Point Star 586"/>
          <p:cNvSpPr/>
          <p:nvPr>
            <p:custDataLst>
              <p:tags r:id="rId111"/>
            </p:custDataLst>
          </p:nvPr>
        </p:nvSpPr>
        <p:spPr>
          <a:xfrm rot="8294776">
            <a:off x="-859688" y="4374360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0" name="PA-4-Point Star 589"/>
          <p:cNvSpPr/>
          <p:nvPr>
            <p:custDataLst>
              <p:tags r:id="rId112"/>
            </p:custDataLst>
          </p:nvPr>
        </p:nvSpPr>
        <p:spPr>
          <a:xfrm rot="8294776">
            <a:off x="12236491" y="8201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1" name="PA-4-Point Star 590"/>
          <p:cNvSpPr/>
          <p:nvPr>
            <p:custDataLst>
              <p:tags r:id="rId113"/>
            </p:custDataLst>
          </p:nvPr>
        </p:nvSpPr>
        <p:spPr>
          <a:xfrm rot="16200000">
            <a:off x="12604980" y="1720167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2" name="PA-4-Point Star 591"/>
          <p:cNvSpPr/>
          <p:nvPr>
            <p:custDataLst>
              <p:tags r:id="rId114"/>
            </p:custDataLst>
          </p:nvPr>
        </p:nvSpPr>
        <p:spPr>
          <a:xfrm rot="16200000">
            <a:off x="3004408" y="704445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6" name="PA-4-Point Star 595"/>
          <p:cNvSpPr/>
          <p:nvPr>
            <p:custDataLst>
              <p:tags r:id="rId115"/>
            </p:custDataLst>
          </p:nvPr>
        </p:nvSpPr>
        <p:spPr>
          <a:xfrm rot="8294776">
            <a:off x="12236490" y="2495122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7" name="PA-4-Point Star 596"/>
          <p:cNvSpPr/>
          <p:nvPr>
            <p:custDataLst>
              <p:tags r:id="rId116"/>
            </p:custDataLst>
          </p:nvPr>
        </p:nvSpPr>
        <p:spPr>
          <a:xfrm rot="16200000">
            <a:off x="7117397" y="-643626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8" name="PA-4-Point Star 597"/>
          <p:cNvSpPr/>
          <p:nvPr>
            <p:custDataLst>
              <p:tags r:id="rId117"/>
            </p:custDataLst>
          </p:nvPr>
        </p:nvSpPr>
        <p:spPr>
          <a:xfrm rot="16200000">
            <a:off x="5058009" y="-715188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9" name="PA-4-Point Star 598"/>
          <p:cNvSpPr/>
          <p:nvPr>
            <p:custDataLst>
              <p:tags r:id="rId118"/>
            </p:custDataLst>
          </p:nvPr>
        </p:nvSpPr>
        <p:spPr>
          <a:xfrm rot="16200000">
            <a:off x="3602920" y="-659529"/>
            <a:ext cx="216000" cy="216000"/>
          </a:xfrm>
          <a:prstGeom prst="star4">
            <a:avLst/>
          </a:prstGeom>
          <a:solidFill>
            <a:schemeClr val="bg1"/>
          </a:solidFill>
          <a:ln>
            <a:noFill/>
          </a:ln>
          <a:effectLst>
            <a:glow rad="254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6--</a:t>
            </a:r>
            <a:r>
              <a:rPr lang="zh-CN" altLang="en-US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第二十五课</a:t>
            </a:r>
            <a:r>
              <a:rPr lang="en-US" altLang="zh-CN" sz="28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en-US" altLang="zh-CN" sz="28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563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6  Lesson 25</a:t>
            </a:r>
            <a:endParaRPr lang="en-US" altLang="zh-CN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201913" y="2576830"/>
            <a:ext cx="9659087" cy="2916646"/>
            <a:chOff x="1893" y="4058"/>
            <a:chExt cx="15211" cy="4593"/>
          </a:xfrm>
        </p:grpSpPr>
        <p:grpSp>
          <p:nvGrpSpPr>
            <p:cNvPr id="14" name="组合 13"/>
            <p:cNvGrpSpPr/>
            <p:nvPr/>
          </p:nvGrpSpPr>
          <p:grpSpPr>
            <a:xfrm>
              <a:off x="1893" y="4058"/>
              <a:ext cx="15211" cy="4593"/>
              <a:chOff x="-96" y="3669"/>
              <a:chExt cx="18916" cy="5713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-96" y="3669"/>
                <a:ext cx="18744" cy="5713"/>
              </a:xfrm>
              <a:prstGeom prst="roundRect">
                <a:avLst/>
              </a:prstGeom>
              <a:solidFill>
                <a:schemeClr val="bg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>
                <a:off x="-96" y="4499"/>
                <a:ext cx="18916" cy="2928"/>
                <a:chOff x="3051" y="4499"/>
                <a:chExt cx="18916" cy="2928"/>
              </a:xfrm>
            </p:grpSpPr>
            <p:grpSp>
              <p:nvGrpSpPr>
                <p:cNvPr id="3" name="组合 2"/>
                <p:cNvGrpSpPr/>
                <p:nvPr/>
              </p:nvGrpSpPr>
              <p:grpSpPr>
                <a:xfrm>
                  <a:off x="5976" y="6525"/>
                  <a:ext cx="15819" cy="902"/>
                  <a:chOff x="8110" y="6525"/>
                  <a:chExt cx="15819" cy="902"/>
                </a:xfrm>
              </p:grpSpPr>
              <p:sp>
                <p:nvSpPr>
                  <p:cNvPr id="15" name="矩形 14"/>
                  <p:cNvSpPr/>
                  <p:nvPr/>
                </p:nvSpPr>
                <p:spPr>
                  <a:xfrm>
                    <a:off x="8110" y="6525"/>
                    <a:ext cx="3343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r"/>
                    <a:r>
                      <a:rPr lang="en-US" altLang="zh-CN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Lesson 25</a:t>
                    </a:r>
                    <a:endParaRPr lang="en-US" altLang="zh-CN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  <p:sp>
                <p:nvSpPr>
                  <p:cNvPr id="18" name="矩形 17"/>
                  <p:cNvSpPr/>
                  <p:nvPr/>
                </p:nvSpPr>
                <p:spPr>
                  <a:xfrm>
                    <a:off x="12600" y="6525"/>
                    <a:ext cx="11329" cy="90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</a:rPr>
                      <a:t>Borrowing arrows with thatched boats</a:t>
                    </a:r>
                    <a:endParaRPr lang="en-US" sz="2400" dirty="0">
                      <a:solidFill>
                        <a:schemeClr val="bg1">
                          <a:lumMod val="50000"/>
                        </a:schemeClr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endParaRPr>
                  </a:p>
                </p:txBody>
              </p:sp>
            </p:grpSp>
            <p:sp>
              <p:nvSpPr>
                <p:cNvPr id="6" name="文本框 7"/>
                <p:cNvSpPr txBox="1"/>
                <p:nvPr/>
              </p:nvSpPr>
              <p:spPr>
                <a:xfrm>
                  <a:off x="3051" y="4499"/>
                  <a:ext cx="18916" cy="244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fontAlgn="auto">
                    <a:lnSpc>
                      <a:spcPts val="902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第</a:t>
                  </a:r>
                  <a:r>
                    <a:rPr kumimoji="0" lang="en-US" altLang="zh-CN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25</a:t>
                  </a: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课 </a:t>
                  </a:r>
                  <a:r>
                    <a:rPr kumimoji="0" lang="en-US" altLang="zh-CN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      </a:t>
                  </a:r>
                  <a:r>
                    <a:rPr kumimoji="0" lang="zh-CN" altLang="en-US" sz="66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华文楷体" panose="02010600040101010101" charset="-122"/>
                      <a:ea typeface="华文楷体" panose="02010600040101010101" charset="-122"/>
                      <a:cs typeface="华文楷体" panose="02010600040101010101" charset="-122"/>
                    </a:rPr>
                    <a:t>草船借箭</a:t>
                  </a:r>
                  <a:endParaRPr kumimoji="0" lang="zh-CN" altLang="en-US" sz="66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华文楷体" panose="02010600040101010101" charset="-122"/>
                    <a:ea typeface="华文楷体" panose="02010600040101010101" charset="-122"/>
                    <a:cs typeface="华文楷体" panose="02010600040101010101" charset="-122"/>
                  </a:endParaRPr>
                </a:p>
              </p:txBody>
            </p:sp>
          </p:grpSp>
        </p:grpSp>
        <p:sp>
          <p:nvSpPr>
            <p:cNvPr id="7" name="矩形 6"/>
            <p:cNvSpPr/>
            <p:nvPr/>
          </p:nvSpPr>
          <p:spPr>
            <a:xfrm>
              <a:off x="2071" y="7368"/>
              <a:ext cx="14751" cy="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000" b="1" noProof="0" dirty="0">
                  <a:ln>
                    <a:noFill/>
                  </a:ln>
                  <a:solidFill>
                    <a:srgbClr val="9F313C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  <a:sym typeface="+mn-ea"/>
                </a:rPr>
                <a:t>Part 3</a:t>
              </a:r>
              <a:endParaRPr lang="en-US" sz="40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 descr="1"/>
          <p:cNvPicPr>
            <a:picLocks noChangeAspect="1"/>
          </p:cNvPicPr>
          <p:nvPr/>
        </p:nvPicPr>
        <p:blipFill>
          <a:blip r:embed="rId119"/>
          <a:stretch>
            <a:fillRect/>
          </a:stretch>
        </p:blipFill>
        <p:spPr>
          <a:xfrm>
            <a:off x="10681970" y="5398770"/>
            <a:ext cx="1459230" cy="1459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0"/>
    </mc:Choice>
    <mc:Fallback>
      <p:transition spd="slow" advTm="50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5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repeatCount="indefinite" fill="hold" grpId="0" nodeType="withEffect">
                                  <p:stCondLst>
                                    <p:cond delay="507"/>
                                  </p:stCondLst>
                                  <p:childTnLst>
                                    <p:set>
                                      <p:cBhvr>
                                        <p:cTn id="20" dur="6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6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5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6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6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68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6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8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repeatCount="indefinite" fill="hold" grpId="0" nodeType="withEffect">
                                  <p:stCondLst>
                                    <p:cond delay="244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153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153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repeatCount="indefinite" fill="hold" grpId="0" nodeType="withEffect">
                                  <p:stCondLst>
                                    <p:cond delay="1334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6175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175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repeatCount="indefinite" fill="hold" grpId="0" nodeType="withEffect">
                                  <p:stCondLst>
                                    <p:cond delay="1892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142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14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repeatCount="indefinite" fill="hold" grpId="0" nodeType="withEffect">
                                  <p:stCondLst>
                                    <p:cond delay="907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232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23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528" repeatCount="indefinite" fill="hold" grpId="0" nodeType="withEffect">
                                  <p:stCondLst>
                                    <p:cond delay="317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737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737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528" repeatCount="indefinite" fill="hold" grpId="0" nodeType="withEffect">
                                  <p:stCondLst>
                                    <p:cond delay="1699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6663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63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528" repeatCount="indefinite" fill="hold" grpId="0" nodeType="withEffect">
                                  <p:stCondLst>
                                    <p:cond delay="1993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24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24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528" repeatCount="indefinite" fill="hold" grpId="0" nodeType="withEffect">
                                  <p:stCondLst>
                                    <p:cond delay="1408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466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46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528" repeatCount="indefinite" fill="hold" grpId="0" nodeType="withEffect">
                                  <p:stCondLst>
                                    <p:cond delay="1034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6672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7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528" repeatCount="indefinite" fill="hold" grpId="0" nodeType="withEffect">
                                  <p:stCondLst>
                                    <p:cond delay="57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63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63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528" repeatCount="indefinite" fill="hold" grpId="0" nodeType="withEffect">
                                  <p:stCondLst>
                                    <p:cond delay="1978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644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44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53" presetClass="entr" presetSubtype="528" repeatCount="indefinite" fill="hold" grpId="0" nodeType="withEffect">
                                  <p:stCondLst>
                                    <p:cond delay="136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6172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17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528" repeatCount="indefinite" fill="hold" grpId="0" nodeType="withEffect">
                                  <p:stCondLst>
                                    <p:cond delay="177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618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18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53" presetClass="entr" presetSubtype="528" repeatCount="indefinite" fill="hold" grpId="0" nodeType="withEffect">
                                  <p:stCondLst>
                                    <p:cond delay="1791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546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54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53" presetClass="entr" presetSubtype="528" repeatCount="indefinite" fill="hold" grpId="0" nodeType="withEffect">
                                  <p:stCondLst>
                                    <p:cond delay="731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6797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797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53" presetClass="entr" presetSubtype="528" repeatCount="indefinite" fill="hold" grpId="0" nodeType="withEffect">
                                  <p:stCondLst>
                                    <p:cond delay="185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034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7034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528" repeatCount="indefinite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6907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6907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53" presetClass="entr" presetSubtype="528" repeatCount="indefinite" fill="hold" grpId="0" nodeType="withEffect">
                                  <p:stCondLst>
                                    <p:cond delay="595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6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6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53" presetClass="entr" presetSubtype="528" repeatCount="indefinite" fill="hold" grpId="0" nodeType="withEffect">
                                  <p:stCondLst>
                                    <p:cond delay="1481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366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36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53" presetClass="entr" presetSubtype="528" repeatCount="indefinite" fill="hold" grpId="0" nodeType="withEffect">
                                  <p:stCondLst>
                                    <p:cond delay="1091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755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755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53" presetClass="entr" presetSubtype="528" repeatCount="indefinite" fill="hold" grpId="0" nodeType="withEffect">
                                  <p:stCondLst>
                                    <p:cond delay="334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746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746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4" presetID="53" presetClass="entr" presetSubtype="528" repeatCount="indefinite" fill="hold" grpId="0" nodeType="withEffect">
                                  <p:stCondLst>
                                    <p:cond delay="1852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254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254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53" presetClass="entr" presetSubtype="528" repeatCount="indefinite" fill="hold" grpId="0" nodeType="withEffect">
                                  <p:stCondLst>
                                    <p:cond delay="657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6642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2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889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588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53" presetClass="entr" presetSubtype="528" repeatCount="indefinite" fill="hold" grpId="0" nodeType="withEffect">
                                  <p:stCondLst>
                                    <p:cond delay="854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408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408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53" presetClass="entr" presetSubtype="528" repeatCount="indefinite" fill="hold" grpId="0" nodeType="withEffect">
                                  <p:stCondLst>
                                    <p:cond delay="793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173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173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6982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98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53" presetClass="entr" presetSubtype="528" repeatCount="indefinite" fill="hold" grpId="0" nodeType="withEffect">
                                  <p:stCondLst>
                                    <p:cond delay="232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6854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1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685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3" presetID="53" presetClass="entr" presetSubtype="528" repeatCount="indefinite" fill="hold" grpId="0" nodeType="withEffect">
                                  <p:stCondLst>
                                    <p:cond delay="1449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704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704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53" presetClass="entr" presetSubtype="528" repeatCount="indefinite" fill="hold" grpId="0" nodeType="withEffect">
                                  <p:stCondLst>
                                    <p:cond delay="1214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6173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173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53" presetClass="entr" presetSubtype="528" repeatCount="indefinite" fill="hold" grpId="0" nodeType="withEffect">
                                  <p:stCondLst>
                                    <p:cond delay="1303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6273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2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6273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4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6866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686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1" presetID="53" presetClass="entr" presetSubtype="528" repeatCount="indefinite" fill="hold" grpId="0" nodeType="withEffect">
                                  <p:stCondLst>
                                    <p:cond delay="1083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5" dur="5969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969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8" presetID="53" presetClass="entr" presetSubtype="528" repeatCount="indefinite" fill="hold" grpId="0" nodeType="withEffect">
                                  <p:stCondLst>
                                    <p:cond delay="127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7002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7002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53" presetClass="entr" presetSubtype="528" repeatCount="indefinite" fill="hold" grpId="0" nodeType="withEffect">
                                  <p:stCondLst>
                                    <p:cond delay="1739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737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737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53" presetClass="entr" presetSubtype="528" repeatCount="indefinite" fill="hold" grpId="0" nodeType="withEffect">
                                  <p:stCondLst>
                                    <p:cond delay="1018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261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261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53" presetClass="entr" presetSubtype="528" repeatCount="indefinite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6177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4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6177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53" presetClass="entr" presetSubtype="528" repeatCount="indefinite" fill="hold" grpId="0" nodeType="withEffect">
                                  <p:stCondLst>
                                    <p:cond delay="149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255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5255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534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553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53" presetClass="entr" presetSubtype="528" repeatCount="indefinite" fill="hold" grpId="0" nodeType="withEffect">
                                  <p:stCondLst>
                                    <p:cond delay="377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6932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6932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53" presetClass="entr" presetSubtype="528" repeatCount="indefinite" fill="hold" grpId="0" nodeType="withEffect">
                                  <p:stCondLst>
                                    <p:cond delay="1461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7218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7218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4" presetID="53" presetClass="entr" presetSubtype="528" repeatCount="indefinite" fill="hold" grpId="0" nodeType="withEffect">
                                  <p:stCondLst>
                                    <p:cond delay="1078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8" dur="6826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9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682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53" presetClass="entr" presetSubtype="528" repeatCount="indefinite" fill="hold" grpId="0" nodeType="withEffect">
                                  <p:stCondLst>
                                    <p:cond delay="1447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5322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6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5322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8" presetID="53" presetClass="entr" presetSubtype="528" repeatCount="indefinite" fill="hold" grpId="0" nodeType="withEffect">
                                  <p:stCondLst>
                                    <p:cond delay="1654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6922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6922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53" presetClass="entr" presetSubtype="528" repeatCount="indefinite" fill="hold" grpId="0" nodeType="withEffect">
                                  <p:stCondLst>
                                    <p:cond delay="487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7039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7039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53" presetClass="entr" presetSubtype="528" repeatCount="indefinite" fill="hold" grpId="0" nodeType="withEffect">
                                  <p:stCondLst>
                                    <p:cond delay="1043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6539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7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6539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9" presetID="53" presetClass="entr" presetSubtype="528" repeatCount="indefinite" fill="hold" grpId="0" nodeType="withEffect">
                                  <p:stCondLst>
                                    <p:cond delay="502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3" dur="5392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539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6" presetID="53" presetClass="entr" presetSubtype="528" repeatCount="indefinite" fill="hold" grpId="0" nodeType="withEffect">
                                  <p:stCondLst>
                                    <p:cond delay="82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8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326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532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53" presetClass="entr" presetSubtype="528" repeatCount="indefinite" fill="hold" grpId="0" nodeType="withEffect">
                                  <p:stCondLst>
                                    <p:cond delay="1436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56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5561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53" presetClass="entr" presetSubtype="528" repeatCount="indefinite" fill="hold" grpId="0" nodeType="withEffect">
                                  <p:stCondLst>
                                    <p:cond delay="1228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691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911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53" presetClass="entr" presetSubtype="528" repeatCount="indefinite" fill="hold" grpId="0" nodeType="withEffect">
                                  <p:stCondLst>
                                    <p:cond delay="904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5869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2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869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4" presetID="53" presetClass="entr" presetSubtype="528" repeatCount="indefinite" fill="hold" grpId="0" nodeType="withEffect">
                                  <p:stCondLst>
                                    <p:cond delay="603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6813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9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6813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53" presetClass="entr" presetSubtype="528" repeatCount="indefinite" fill="hold" grpId="0" nodeType="withEffect">
                                  <p:stCondLst>
                                    <p:cond delay="857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5399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5399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8" presetID="53" presetClass="entr" presetSubtype="528" repeatCount="indefinite" fill="hold" grpId="0" nodeType="withEffect">
                                  <p:stCondLst>
                                    <p:cond delay="1332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698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3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698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53" presetClass="entr" presetSubtype="528" repeatCount="indefinite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59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596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53" presetClass="entr" presetSubtype="528" repeatCount="indefinite" fill="hold" grpId="0" nodeType="withEffect">
                                  <p:stCondLst>
                                    <p:cond delay="464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6406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6406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9" presetID="53" presetClass="entr" presetSubtype="528" repeatCount="indefinite" fill="hold" grpId="0" nodeType="withEffect">
                                  <p:stCondLst>
                                    <p:cond delay="1093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6713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4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6713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6" presetID="53" presetClass="entr" presetSubtype="528" repeatCount="indefinite" fill="hold" grpId="0" nodeType="withEffect">
                                  <p:stCondLst>
                                    <p:cond delay="1754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627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1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6271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3" presetID="53" presetClass="entr" presetSubtype="528" repeatCount="indefinite" fill="hold" grpId="0" nodeType="withEffect">
                                  <p:stCondLst>
                                    <p:cond delay="331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608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608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0" presetID="53" presetClass="entr" presetSubtype="528" repeatCount="indefinite" fill="hold" grpId="0" nodeType="withEffect">
                                  <p:stCondLst>
                                    <p:cond delay="52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2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4" dur="6712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6712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53" presetClass="entr" presetSubtype="528" repeatCount="indefinite" fill="hold" grpId="0" nodeType="withEffect">
                                  <p:stCondLst>
                                    <p:cond delay="35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9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0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1" dur="5135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2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1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4" presetID="53" presetClass="entr" presetSubtype="528" repeatCount="indefinite" fill="hold" grpId="0" nodeType="withEffect">
                                  <p:stCondLst>
                                    <p:cond delay="181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463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9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463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1" presetID="53" presetClass="entr" presetSubtype="528" repeatCount="indefinite" fill="hold" grpId="0" nodeType="withEffect">
                                  <p:stCondLst>
                                    <p:cond delay="207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3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5" dur="5327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6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7" dur="5327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8" presetID="53" presetClass="entr" presetSubtype="528" repeatCount="indefinite" fill="hold" grpId="0" nodeType="withEffect">
                                  <p:stCondLst>
                                    <p:cond delay="852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2" dur="5099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3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4" dur="5099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5" presetID="53" presetClass="entr" presetSubtype="528" repeatCount="indefinite" fill="hold" grpId="0" nodeType="withEffect">
                                  <p:stCondLst>
                                    <p:cond delay="1482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7073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7073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53" presetClass="entr" presetSubtype="528" repeatCount="indefinite" fill="hold" grpId="0" nodeType="withEffect">
                                  <p:stCondLst>
                                    <p:cond delay="176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7201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7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7201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53" presetClass="entr" presetSubtype="528" repeatCount="indefinite" fill="hold" grpId="0" nodeType="withEffect">
                                  <p:stCondLst>
                                    <p:cond delay="157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1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3" dur="7468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4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7468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6" presetID="53" presetClass="entr" presetSubtype="528" repeatCount="indefinite" fill="hold" grpId="0" nodeType="withEffect">
                                  <p:stCondLst>
                                    <p:cond delay="234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8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0" dur="7485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1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7485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3" presetID="53" presetClass="entr" presetSubtype="528" repeatCount="indefinite" fill="hold" grpId="0" nodeType="withEffect">
                                  <p:stCondLst>
                                    <p:cond delay="1802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5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7" dur="6432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8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6432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0" presetID="53" presetClass="entr" presetSubtype="528" repeatCount="indefinite" fill="hold" grpId="0" nodeType="withEffect">
                                  <p:stCondLst>
                                    <p:cond delay="736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423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542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53" presetClass="entr" presetSubtype="528" repeatCount="indefinite" fill="hold" grpId="0" nodeType="withEffect">
                                  <p:stCondLst>
                                    <p:cond delay="482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102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102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4" presetID="53" presetClass="entr" presetSubtype="528" repeatCount="indefinite" fill="hold" grpId="0" nodeType="withEffect">
                                  <p:stCondLst>
                                    <p:cond delay="399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6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8" dur="5819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9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5819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53" presetClass="entr" presetSubtype="528" repeatCount="indefinite" fill="hold" grpId="0" nodeType="withEffect">
                                  <p:stCondLst>
                                    <p:cond delay="1338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3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4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5" dur="6554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6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6554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8" presetID="53" presetClass="entr" presetSubtype="528" repeatCount="indefinite" fill="hold" grpId="0" nodeType="withEffect">
                                  <p:stCondLst>
                                    <p:cond delay="245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5853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3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4" dur="5853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5" presetID="53" presetClass="entr" presetSubtype="528" repeatCount="indefinite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653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5653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2" presetID="53" presetClass="entr" presetSubtype="528" repeatCount="indefinite" fill="hold" grpId="0" nodeType="withEffect">
                                  <p:stCondLst>
                                    <p:cond delay="1065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4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6" dur="7301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7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7301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9" presetID="53" presetClass="entr" presetSubtype="528" repeatCount="indefinite" fill="hold" grpId="0" nodeType="withEffect">
                                  <p:stCondLst>
                                    <p:cond delay="1298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1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2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3" dur="7173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7173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6" presetID="53" presetClass="entr" presetSubtype="528" repeatCount="indefinite" fill="hold" grpId="0" nodeType="withEffect">
                                  <p:stCondLst>
                                    <p:cond delay="1367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8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0" dur="6011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1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6011" fill="hold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5785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8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9" dur="5785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0" presetID="53" presetClass="entr" presetSubtype="528" repeatCount="indefinite" fill="hold" grpId="0" nodeType="withEffect">
                                  <p:stCondLst>
                                    <p:cond delay="273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6234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5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623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7" presetID="53" presetClass="entr" presetSubtype="528" repeatCount="indefinite" fill="hold" grpId="0" nodeType="withEffect">
                                  <p:stCondLst>
                                    <p:cond delay="191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9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7063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2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7063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4" presetID="53" presetClass="entr" presetSubtype="528" repeatCount="indefinite" fill="hold" grpId="0" nodeType="withEffect">
                                  <p:stCondLst>
                                    <p:cond delay="633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6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7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8" dur="5494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9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0" dur="5494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1" presetID="53" presetClass="entr" presetSubtype="528" repeatCount="indefinite" fill="hold" grpId="0" nodeType="withEffect">
                                  <p:stCondLst>
                                    <p:cond delay="1769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7135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7135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8" presetID="53" presetClass="entr" presetSubtype="528" repeatCount="indefinite" fill="hold" grpId="0" nodeType="withEffect">
                                  <p:stCondLst>
                                    <p:cond delay="552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7132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3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7132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53" presetClass="entr" presetSubtype="528" repeatCount="indefinite" fill="hold" grpId="0" nodeType="withEffect">
                                  <p:stCondLst>
                                    <p:cond delay="1645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7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8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9" dur="5041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5041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53" presetClass="entr" presetSubtype="528" repeatCount="indefinite" fill="hold" grpId="0" nodeType="withEffect">
                                  <p:stCondLst>
                                    <p:cond delay="1934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6" dur="6965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7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8" dur="6965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9" presetID="53" presetClass="entr" presetSubtype="528" repeatCount="indefinite" fill="hold" grpId="0" nodeType="withEffect">
                                  <p:stCondLst>
                                    <p:cond delay="775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313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4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5" dur="5313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6" presetID="53" presetClass="entr" presetSubtype="528" repeatCount="indefinite" fill="hold" grpId="0" nodeType="withEffect">
                                  <p:stCondLst>
                                    <p:cond delay="178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63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1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56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3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5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6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7" dur="5437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8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43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53" presetClass="entr" presetSubtype="528" repeatCount="indefinite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2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4" dur="566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5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5660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7" presetID="53" presetClass="entr" presetSubtype="528" repeatCount="indefinite" fill="hold" grpId="0" nodeType="withEffect">
                                  <p:stCondLst>
                                    <p:cond delay="1747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9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0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1" dur="6723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2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3" dur="672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4" presetID="53" presetClass="entr" presetSubtype="528" repeatCount="indefinite" fill="hold" grpId="0" nodeType="withEffect">
                                  <p:stCondLst>
                                    <p:cond delay="1402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5888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9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588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1" presetID="53" presetClass="entr" presetSubtype="528" repeatCount="indefinite" fill="hold" grpId="0" nodeType="withEffect">
                                  <p:stCondLst>
                                    <p:cond delay="809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356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6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5356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53" presetClass="entr" presetSubtype="528" repeatCount="indefinite" fill="hold" grpId="0" nodeType="withEffect">
                                  <p:stCondLst>
                                    <p:cond delay="351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0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2" dur="7274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3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4" dur="7274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5" presetID="53" presetClass="entr" presetSubtype="528" repeatCount="indefinite" fill="hold" grpId="0" nodeType="withEffect">
                                  <p:stCondLst>
                                    <p:cond delay="1594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5069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0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1" dur="5069" fill="hold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2" presetID="53" presetClass="entr" presetSubtype="528" repeatCount="indefinite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443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7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5443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9" presetID="53" presetClass="entr" presetSubtype="528" repeatCount="indefinite" fill="hold" grpId="0" nodeType="withEffect">
                                  <p:stCondLst>
                                    <p:cond delay="1243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1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3" dur="6959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6959" fill="hold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6" presetID="53" presetClass="entr" presetSubtype="528" repeatCount="indefinite" fill="hold" grpId="0" nodeType="withEffect">
                                  <p:stCondLst>
                                    <p:cond delay="1388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8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9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0" dur="5861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1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2" dur="5861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3" presetID="53" presetClass="entr" presetSubtype="528" repeatCount="indefinite" fill="hold" grpId="0" nodeType="withEffect">
                                  <p:stCondLst>
                                    <p:cond delay="278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5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6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7" dur="5961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5961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0" presetID="53" presetClass="entr" presetSubtype="528" repeatCount="indefinite" fill="hold" grpId="0" nodeType="withEffect">
                                  <p:stCondLst>
                                    <p:cond delay="954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5261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5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6" dur="5261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7" presetID="53" presetClass="entr" presetSubtype="528" repeatCount="indefinite" fill="hold" grpId="0" nodeType="withEffect">
                                  <p:stCondLst>
                                    <p:cond delay="494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6404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2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640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4" presetID="53" presetClass="entr" presetSubtype="528" repeatCount="indefinite" fill="hold" grpId="0" nodeType="withEffect">
                                  <p:stCondLst>
                                    <p:cond delay="1901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6419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9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6419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53" presetClass="entr" presetSubtype="528" repeatCount="indefinite" fill="hold" grpId="0" nodeType="withEffect">
                                  <p:stCondLst>
                                    <p:cond delay="367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7266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6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7" dur="7266" fill="hold"/>
                                        <p:tgtEl>
                                          <p:spTgt spid="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8" presetID="53" presetClass="entr" presetSubtype="528" repeatCount="indefinite" fill="hold" grpId="0" nodeType="withEffect">
                                  <p:stCondLst>
                                    <p:cond delay="961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0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2" dur="6578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3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6578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5" presetID="53" presetClass="entr" presetSubtype="528" repeatCount="indefinite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7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8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9" dur="5112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0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1" dur="5112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2" presetID="53" presetClass="entr" presetSubtype="528" repeatCount="indefinite" fill="hold" grpId="0" nodeType="withEffect">
                                  <p:stCondLst>
                                    <p:cond delay="1664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239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7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523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9" presetID="53" presetClass="entr" presetSubtype="528" repeatCount="indefinite" fill="hold" grpId="0" nodeType="withEffect">
                                  <p:stCondLst>
                                    <p:cond delay="385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1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2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3" dur="5535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5535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6" presetID="53" presetClass="entr" presetSubtype="528" repeatCount="indefinite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5003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1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2" dur="5003" fill="hold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3" presetID="53" presetClass="entr" presetSubtype="528" repeatCount="indefinite" fill="hold" grpId="0" nodeType="withEffect">
                                  <p:stCondLst>
                                    <p:cond delay="1048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5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7" dur="5033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8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5033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0" presetID="53" presetClass="entr" presetSubtype="528" repeatCount="indefinite" fill="hold" grpId="0" nodeType="withEffect">
                                  <p:stCondLst>
                                    <p:cond delay="1359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6787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5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6" dur="6787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25 0.17646 L -0.000833333 -0.138641 " pathEditMode="relative" rAng="0" ptsTypes="">
                                      <p:cBhvr>
                                        <p:cTn id="8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78" grpId="0" bldLvl="0" animBg="1"/>
      <p:bldP spid="97" grpId="0" bldLvl="0" animBg="1"/>
      <p:bldP spid="98" grpId="0" bldLvl="0" animBg="1"/>
      <p:bldP spid="109" grpId="0" bldLvl="0" animBg="1"/>
      <p:bldP spid="134" grpId="0" bldLvl="0" animBg="1"/>
      <p:bldP spid="135" grpId="0" bldLvl="0" animBg="1"/>
      <p:bldP spid="136" grpId="0" bldLvl="0" animBg="1"/>
      <p:bldP spid="137" grpId="0" bldLvl="0" animBg="1"/>
      <p:bldP spid="139" grpId="0" bldLvl="0" animBg="1"/>
      <p:bldP spid="140" grpId="0" bldLvl="0" animBg="1"/>
      <p:bldP spid="141" grpId="0" bldLvl="0" animBg="1"/>
      <p:bldP spid="142" grpId="0" bldLvl="0" animBg="1"/>
      <p:bldP spid="154" grpId="0" bldLvl="0" animBg="1"/>
      <p:bldP spid="155" grpId="0" bldLvl="0" animBg="1"/>
      <p:bldP spid="156" grpId="0" bldLvl="0" animBg="1"/>
      <p:bldP spid="226" grpId="0" bldLvl="0" animBg="1"/>
      <p:bldP spid="237" grpId="0" bldLvl="0" animBg="1"/>
      <p:bldP spid="238" grpId="0" bldLvl="0" animBg="1"/>
      <p:bldP spid="239" grpId="0" bldLvl="0" animBg="1"/>
      <p:bldP spid="240" grpId="0" bldLvl="0" animBg="1"/>
      <p:bldP spid="242" grpId="0" bldLvl="0" animBg="1"/>
      <p:bldP spid="243" grpId="0" bldLvl="0" animBg="1"/>
      <p:bldP spid="244" grpId="0" bldLvl="0" animBg="1"/>
      <p:bldP spid="245" grpId="0" bldLvl="0" animBg="1"/>
      <p:bldP spid="246" grpId="0" bldLvl="0" animBg="1"/>
      <p:bldP spid="247" grpId="0" bldLvl="0" animBg="1"/>
      <p:bldP spid="248" grpId="0" bldLvl="0" animBg="1"/>
      <p:bldP spid="252" grpId="0" bldLvl="0" animBg="1"/>
      <p:bldP spid="257" grpId="0" bldLvl="0" animBg="1"/>
      <p:bldP spid="262" grpId="0" bldLvl="0" animBg="1"/>
      <p:bldP spid="265" grpId="0" bldLvl="0" animBg="1"/>
      <p:bldP spid="266" grpId="0" bldLvl="0" animBg="1"/>
      <p:bldP spid="267" grpId="0" bldLvl="0" animBg="1"/>
      <p:bldP spid="268" grpId="0" bldLvl="0" animBg="1"/>
      <p:bldP spid="269" grpId="0" bldLvl="0" animBg="1"/>
      <p:bldP spid="384" grpId="0" bldLvl="0" animBg="1"/>
      <p:bldP spid="388" grpId="0" bldLvl="0" animBg="1"/>
      <p:bldP spid="392" grpId="0" bldLvl="0" animBg="1"/>
      <p:bldP spid="397" grpId="0" bldLvl="0" animBg="1"/>
      <p:bldP spid="402" grpId="0" bldLvl="0" animBg="1"/>
      <p:bldP spid="403" grpId="0" bldLvl="0" animBg="1"/>
      <p:bldP spid="404" grpId="0" bldLvl="0" animBg="1"/>
      <p:bldP spid="405" grpId="0" bldLvl="0" animBg="1"/>
      <p:bldP spid="406" grpId="0" bldLvl="0" animBg="1"/>
      <p:bldP spid="408" grpId="0" bldLvl="0" animBg="1"/>
      <p:bldP spid="409" grpId="0" bldLvl="0" animBg="1"/>
      <p:bldP spid="412" grpId="0" bldLvl="0" animBg="1"/>
      <p:bldP spid="413" grpId="0" bldLvl="0" animBg="1"/>
      <p:bldP spid="415" grpId="0" bldLvl="0" animBg="1"/>
      <p:bldP spid="416" grpId="0" bldLvl="0" animBg="1"/>
      <p:bldP spid="417" grpId="0" bldLvl="0" animBg="1"/>
      <p:bldP spid="418" grpId="0" bldLvl="0" animBg="1"/>
      <p:bldP spid="423" grpId="0" bldLvl="0" animBg="1"/>
      <p:bldP spid="426" grpId="0" bldLvl="0" animBg="1"/>
      <p:bldP spid="427" grpId="0" bldLvl="0" animBg="1"/>
      <p:bldP spid="428" grpId="0" bldLvl="0" animBg="1"/>
      <p:bldP spid="429" grpId="0" bldLvl="0" animBg="1"/>
      <p:bldP spid="430" grpId="0" bldLvl="0" animBg="1"/>
      <p:bldP spid="431" grpId="0" bldLvl="0" animBg="1"/>
      <p:bldP spid="432" grpId="0" bldLvl="0" animBg="1"/>
      <p:bldP spid="433" grpId="0" bldLvl="0" animBg="1"/>
      <p:bldP spid="434" grpId="0" bldLvl="0" animBg="1"/>
      <p:bldP spid="435" grpId="0" bldLvl="0" animBg="1"/>
      <p:bldP spid="436" grpId="0" bldLvl="0" animBg="1"/>
      <p:bldP spid="437" grpId="0" bldLvl="0" animBg="1"/>
      <p:bldP spid="438" grpId="0" bldLvl="0" animBg="1"/>
      <p:bldP spid="439" grpId="0" bldLvl="0" animBg="1"/>
      <p:bldP spid="440" grpId="0" bldLvl="0" animBg="1"/>
      <p:bldP spid="441" grpId="0" bldLvl="0" animBg="1"/>
      <p:bldP spid="457" grpId="0" bldLvl="0" animBg="1"/>
      <p:bldP spid="463" grpId="0" bldLvl="0" animBg="1"/>
      <p:bldP spid="465" grpId="0" bldLvl="0" animBg="1"/>
      <p:bldP spid="466" grpId="0" bldLvl="0" animBg="1"/>
      <p:bldP spid="468" grpId="0" bldLvl="0" animBg="1"/>
      <p:bldP spid="469" grpId="0" bldLvl="0" animBg="1"/>
      <p:bldP spid="470" grpId="0" bldLvl="0" animBg="1"/>
      <p:bldP spid="472" grpId="0" bldLvl="0" animBg="1"/>
      <p:bldP spid="473" grpId="0" bldLvl="0" animBg="1"/>
      <p:bldP spid="474" grpId="0" bldLvl="0" animBg="1"/>
      <p:bldP spid="481" grpId="0" bldLvl="0" animBg="1"/>
      <p:bldP spid="482" grpId="0" bldLvl="0" animBg="1"/>
      <p:bldP spid="483" grpId="0" bldLvl="0" animBg="1"/>
      <p:bldP spid="502" grpId="0" bldLvl="0" animBg="1"/>
      <p:bldP spid="503" grpId="0" bldLvl="0" animBg="1"/>
      <p:bldP spid="504" grpId="0" bldLvl="0" animBg="1"/>
      <p:bldP spid="505" grpId="0" bldLvl="0" animBg="1"/>
      <p:bldP spid="529" grpId="0" bldLvl="0" animBg="1"/>
      <p:bldP spid="531" grpId="0" bldLvl="0" animBg="1"/>
      <p:bldP spid="532" grpId="0" bldLvl="0" animBg="1"/>
      <p:bldP spid="533" grpId="0" bldLvl="0" animBg="1"/>
      <p:bldP spid="534" grpId="0" bldLvl="0" animBg="1"/>
      <p:bldP spid="535" grpId="0" bldLvl="0" animBg="1"/>
      <p:bldP spid="539" grpId="0" bldLvl="0" animBg="1"/>
      <p:bldP spid="542" grpId="0" bldLvl="0" animBg="1"/>
      <p:bldP spid="543" grpId="0" bldLvl="0" animBg="1"/>
      <p:bldP spid="545" grpId="0" bldLvl="0" animBg="1"/>
      <p:bldP spid="560" grpId="0" bldLvl="0" animBg="1"/>
      <p:bldP spid="561" grpId="0" bldLvl="0" animBg="1"/>
      <p:bldP spid="562" grpId="0" bldLvl="0" animBg="1"/>
      <p:bldP spid="568" grpId="0" bldLvl="0" animBg="1"/>
      <p:bldP spid="570" grpId="0" bldLvl="0" animBg="1"/>
      <p:bldP spid="571" grpId="0" bldLvl="0" animBg="1"/>
      <p:bldP spid="572" grpId="0" bldLvl="0" animBg="1"/>
      <p:bldP spid="573" grpId="0" bldLvl="0" animBg="1"/>
      <p:bldP spid="587" grpId="0" bldLvl="0" animBg="1"/>
      <p:bldP spid="590" grpId="0" bldLvl="0" animBg="1"/>
      <p:bldP spid="591" grpId="0" bldLvl="0" animBg="1"/>
      <p:bldP spid="592" grpId="0" bldLvl="0" animBg="1"/>
      <p:bldP spid="596" grpId="0" bldLvl="0" animBg="1"/>
      <p:bldP spid="597" grpId="0" bldLvl="0" animBg="1"/>
      <p:bldP spid="598" grpId="0" bldLvl="0" animBg="1"/>
      <p:bldP spid="599" grpId="0" bldLvl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7"/>
          <p:cNvSpPr txBox="1"/>
          <p:nvPr/>
        </p:nvSpPr>
        <p:spPr>
          <a:xfrm>
            <a:off x="166805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8243" y="702214"/>
            <a:ext cx="99187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 up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2707958" y="1856740"/>
            <a:ext cx="6776720" cy="3400425"/>
            <a:chOff x="4263" y="2250"/>
            <a:chExt cx="10672" cy="5355"/>
          </a:xfrm>
        </p:grpSpPr>
        <p:pic>
          <p:nvPicPr>
            <p:cNvPr id="1026" name="Picture 2" descr="C:\Users\Administrator\Desktop\小红书\对外汉语战略搞钱计划\教学素材\图片\电脑.pn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263" y="2250"/>
              <a:ext cx="10672" cy="5355"/>
            </a:xfrm>
            <a:prstGeom prst="rect">
              <a:avLst/>
            </a:prstGeom>
            <a:noFill/>
          </p:spPr>
        </p:pic>
        <p:sp>
          <p:nvSpPr>
            <p:cNvPr id="28" name="矩形 27"/>
            <p:cNvSpPr/>
            <p:nvPr/>
          </p:nvSpPr>
          <p:spPr>
            <a:xfrm>
              <a:off x="6063" y="2700"/>
              <a:ext cx="7088" cy="393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AF91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2425065" y="740410"/>
            <a:ext cx="7294880" cy="650240"/>
            <a:chOff x="3302" y="3426"/>
            <a:chExt cx="10274" cy="632"/>
          </a:xfrm>
        </p:grpSpPr>
        <p:sp>
          <p:nvSpPr>
            <p:cNvPr id="9" name="圆角矩形 8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7"/>
            <p:cNvSpPr txBox="1"/>
            <p:nvPr/>
          </p:nvSpPr>
          <p:spPr>
            <a:xfrm>
              <a:off x="3302" y="3514"/>
              <a:ext cx="10274" cy="4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看这个图，你能猜出这个课文要讲什么吗？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+mn-ea"/>
              </a:endParaRPr>
            </a:p>
          </p:txBody>
        </p:sp>
      </p:grpSp>
      <p:pic>
        <p:nvPicPr>
          <p:cNvPr id="30" name="图片 29" descr="老师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355965" y="3834765"/>
            <a:ext cx="1261110" cy="1217295"/>
          </a:xfrm>
          <a:prstGeom prst="rect">
            <a:avLst/>
          </a:prstGeom>
        </p:spPr>
      </p:pic>
      <p:pic>
        <p:nvPicPr>
          <p:cNvPr id="16" name="图片 15" descr="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2" name="warm up2.png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 cstate="print"/>
          <a:stretch>
            <a:fillRect/>
          </a:stretch>
        </p:blipFill>
        <p:spPr>
          <a:xfrm>
            <a:off x="3851275" y="2118995"/>
            <a:ext cx="4539615" cy="252412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眼前白茫茫一片，分不清哪里是水，哪里是天。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王老师很善于调动同学们的积极性。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2005552"/>
            <a:chOff x="7787" y="2920"/>
            <a:chExt cx="5660" cy="2231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2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máng máng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茫茫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boundless and indistinct, vast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diào dòng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调动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mobilize, to transfer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大家一齐动手，清除路上的积雪。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在许师傅的带动下，大家的工作热情更高涨了。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yì qí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一齐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adv. together, simultaneously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1994765"/>
            <a:chOff x="7787" y="2920"/>
            <a:chExt cx="5660" cy="2219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gāo zhǎng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高涨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adj. (in) high (spirits)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81630" y="11049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茫茫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boundless and indistinct, vast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2422525" y="846455"/>
            <a:ext cx="309435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2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máng</a:t>
            </a:r>
            <a:r>
              <a:rPr lang="en-US" sz="32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2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máng</a:t>
            </a:r>
            <a:endParaRPr sz="32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881630" y="358267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2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一齐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adv. together, simultaneously</a:t>
              </a:r>
              <a:endParaRPr lang="en-US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2785110" y="4318635"/>
            <a:ext cx="238569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yì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qí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893560" y="99695"/>
            <a:ext cx="2209165" cy="3194050"/>
            <a:chOff x="9330" y="2028"/>
            <a:chExt cx="3479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330" y="4252"/>
              <a:ext cx="3479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调动</a:t>
              </a:r>
              <a:endParaRPr lang="zh-CN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v. to mobilize, to transfer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6645910" y="835660"/>
            <a:ext cx="267081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diào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dòng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831330" y="358267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24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高涨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2000" dirty="0" err="1">
                  <a:solidFill>
                    <a:schemeClr val="bg1"/>
                  </a:solidFill>
                  <a:latin typeface="Times New Roman" panose="02020603050405020304"/>
                  <a:cs typeface="Times New Roman" panose="02020603050405020304"/>
                  <a:sym typeface="+mn-ea"/>
                </a:rPr>
                <a:t>adj. (in) high (spirits)</a:t>
              </a:r>
              <a:endParaRPr lang="en-US" sz="2000" dirty="0" err="1">
                <a:solidFill>
                  <a:schemeClr val="bg1"/>
                </a:solidFill>
                <a:latin typeface="Times New Roman" panose="02020603050405020304"/>
                <a:cs typeface="Times New Roman" panose="02020603050405020304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6607175" y="4401185"/>
            <a:ext cx="275463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/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gāo</a:t>
            </a:r>
            <a:r>
              <a:rPr lang="en-US"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 </a:t>
            </a:r>
            <a:r>
              <a:rPr sz="3600" dirty="0"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zhǎng</a:t>
            </a:r>
            <a:endParaRPr sz="3600" dirty="0">
              <a:solidFill>
                <a:srgbClr val="2A2A2B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  <p:bldP spid="37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234251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涨</a:t>
              </a:r>
              <a:endParaRPr lang="zh-CN" altLang="en-US" sz="54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222948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223202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223202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2181225"/>
            <a:ext cx="8296275" cy="9531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飞涨-涨价-涨钱-暴涨-猛涨-涨落-涨跌-水涨船高-</a:t>
            </a:r>
            <a:endParaRPr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  <a:p>
            <a:pPr marR="0" defTabSz="914400">
              <a:buClrTx/>
              <a:buSzTx/>
              <a:buFontTx/>
              <a:buNone/>
              <a:defRPr/>
            </a:pPr>
            <a:r>
              <a:rPr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高涨-看涨-上涨</a:t>
            </a:r>
            <a:endParaRPr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2475865" y="322135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322389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322389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3329940"/>
            <a:ext cx="9380855" cy="62992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sz="35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那几年，物价飞涨，工资却没怎么提高。</a:t>
            </a:r>
            <a:endParaRPr sz="35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421322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421068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421576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4363720"/>
            <a:ext cx="8850630" cy="55308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对于乱涨价和缺斤短两的现象，大家意见很大。</a:t>
            </a:r>
            <a:endParaRPr lang="zh-CN" altLang="en-US" sz="3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F:\HSK6课件兼职对接资料-大敏姐姐\课件\2022.10.06课件25\图片\背景.jpg背景"/>
          <p:cNvPicPr>
            <a:picLocks noChangeAspect="1"/>
          </p:cNvPicPr>
          <p:nvPr/>
        </p:nvPicPr>
        <p:blipFill>
          <a:blip r:embed="rId1">
            <a:alphaModFix amt="60000"/>
          </a:blip>
          <a:srcRect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卡通人像" descr="D:\大敏\C盘东西\小红书\对外汉语战略搞钱计划\教学素材\图片素材\我压缩.png我压缩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16830" y="601869"/>
            <a:ext cx="1958340" cy="1958451"/>
          </a:xfrm>
          <a:custGeom>
            <a:avLst/>
            <a:gdLst>
              <a:gd name="connsiteX0" fmla="*/ 2019868 w 4039736"/>
              <a:gd name="connsiteY0" fmla="*/ 0 h 4039736"/>
              <a:gd name="connsiteX1" fmla="*/ 4039736 w 4039736"/>
              <a:gd name="connsiteY1" fmla="*/ 2019868 h 4039736"/>
              <a:gd name="connsiteX2" fmla="*/ 2019868 w 4039736"/>
              <a:gd name="connsiteY2" fmla="*/ 4039736 h 4039736"/>
              <a:gd name="connsiteX3" fmla="*/ 0 w 4039736"/>
              <a:gd name="connsiteY3" fmla="*/ 2019868 h 4039736"/>
              <a:gd name="connsiteX4" fmla="*/ 2019868 w 4039736"/>
              <a:gd name="connsiteY4" fmla="*/ 0 h 4039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39736" h="4039736">
                <a:moveTo>
                  <a:pt x="2019868" y="0"/>
                </a:moveTo>
                <a:cubicBezTo>
                  <a:pt x="3135410" y="0"/>
                  <a:pt x="4039736" y="904326"/>
                  <a:pt x="4039736" y="2019868"/>
                </a:cubicBezTo>
                <a:cubicBezTo>
                  <a:pt x="4039736" y="3135410"/>
                  <a:pt x="3135410" y="4039736"/>
                  <a:pt x="2019868" y="4039736"/>
                </a:cubicBezTo>
                <a:cubicBezTo>
                  <a:pt x="904326" y="4039736"/>
                  <a:pt x="0" y="3135410"/>
                  <a:pt x="0" y="2019868"/>
                </a:cubicBezTo>
                <a:cubicBezTo>
                  <a:pt x="0" y="904326"/>
                  <a:pt x="904326" y="0"/>
                  <a:pt x="2019868" y="0"/>
                </a:cubicBezTo>
                <a:close/>
              </a:path>
            </a:pathLst>
          </a:custGeom>
          <a:ln cap="rnd">
            <a:solidFill>
              <a:srgbClr val="E2AEAB"/>
            </a:solidFill>
          </a:ln>
          <a:effectLst>
            <a:glow rad="152400">
              <a:srgbClr val="FEADBB">
                <a:alpha val="40000"/>
              </a:srgbClr>
            </a:glow>
          </a:effectLst>
        </p:spPr>
      </p:pic>
      <p:sp>
        <p:nvSpPr>
          <p:cNvPr id="14" name="文本框 13"/>
          <p:cNvSpPr txBox="1"/>
          <p:nvPr/>
        </p:nvSpPr>
        <p:spPr>
          <a:xfrm>
            <a:off x="1027430" y="2948305"/>
            <a:ext cx="11164570" cy="2225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 fontAlgn="auto">
              <a:lnSpc>
                <a:spcPts val="4160"/>
              </a:lnSpc>
              <a:buFont typeface="Arial" panose="020B0604020202020204" pitchFamily="34" charset="0"/>
              <a:buNone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+mn-ea"/>
              </a:rPr>
              <a:t>听课文，判断下列句子正误：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+mn-ea"/>
              </a:rPr>
              <a:t>诸葛亮要跟曹操的军队打仗了。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+mn-ea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+mn-ea"/>
              </a:rPr>
              <a:t>鲁肃没有告诉周瑜诸葛亮要借二十条船的事。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+mn-ea"/>
            </a:endParaRPr>
          </a:p>
          <a:p>
            <a:pPr marL="457200" indent="-457200" algn="l" fontAlgn="auto">
              <a:lnSpc>
                <a:spcPts val="416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思源黑体 CN Regular" panose="020B0500000000000000" pitchFamily="34" charset="-122"/>
                <a:sym typeface="+mn-ea"/>
              </a:rPr>
              <a:t>打仗打到一半的时候，曹操就发现自己上当了。</a:t>
            </a:r>
            <a:endParaRPr lang="zh-CN" altLang="en-US" sz="2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2" name="25-1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4370" y="1182370"/>
            <a:ext cx="1602105" cy="1489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5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20" dur="3076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F:\HSK6课件兼职对接资料-大敏姐姐\课件\2022.10.06课件25\图片\背景.jpg背景"/>
          <p:cNvPicPr>
            <a:picLocks noChangeAspect="1"/>
          </p:cNvPicPr>
          <p:nvPr/>
        </p:nvPicPr>
        <p:blipFill>
          <a:blip r:embed="rId1">
            <a:alphaModFix amt="60000"/>
          </a:blip>
          <a:srcRect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5100" y="842645"/>
            <a:ext cx="11882755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三国时期，东吴大将周瑜觉得自己很有才，却总比不过诸葛亮，心里一直不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服气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。一天，周瑜请来了诸葛亮，说：“我们就要跟曹操的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军队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打仗了。水上作战，用什么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武器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最好？”诸葛亮说：“弓箭。”周瑜说：“这话不假。可现在我们缺箭，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当务之急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是赶造十万支箭，造箭的事就由您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承办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吧。”诸葛亮说：“您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委托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的事，当然要办好。箭什么时候用？”周瑜说：“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即将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交战，十天怎么样？”诸葛亮说：“时间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紧迫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，三天也行。”周瑜说：“这是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公务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，可不能开玩笑。”诸葛亮说：“三天造不好箭，愿受惩罚。”周瑜很高兴，设宴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款待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诸葛亮。诸葛亮临走时</a:t>
            </a:r>
            <a:r>
              <a:rPr lang="zh-CN" altLang="en-US" sz="24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叮嘱</a:t>
            </a:r>
            <a:r>
              <a:rPr lang="zh-CN" altLang="en-US" sz="24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周瑜：“三天以后，请派人到江边来搬箭。”</a:t>
            </a:r>
            <a:endParaRPr lang="zh-CN" altLang="en-US" sz="24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279390"/>
            <a:ext cx="9341485" cy="13836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请用重点词语复述故事：服气、军队、武器、当务之急、承办、委托、即将、紧迫、公务、款待、叮嘱</a:t>
            </a:r>
            <a:endParaRPr lang="zh-CN" altLang="en-US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F:\HSK6课件兼职对接资料-大敏姐姐\课件\2022.10.06课件25\图片\背景.jpg背景"/>
          <p:cNvPicPr>
            <a:picLocks noChangeAspect="1"/>
          </p:cNvPicPr>
          <p:nvPr/>
        </p:nvPicPr>
        <p:blipFill>
          <a:blip r:embed="rId1">
            <a:alphaModFix amt="60000"/>
          </a:blip>
          <a:srcRect/>
          <a:stretch>
            <a:fillRect/>
          </a:stretch>
        </p:blipFill>
        <p:spPr>
          <a:xfrm>
            <a:off x="0" y="38100"/>
            <a:ext cx="12191365" cy="67818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2923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1755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5100" y="1010285"/>
            <a:ext cx="11897995" cy="4338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鲁肃对周瑜说：“十万支箭，三天怎么造得成？诸葛亮不会说话不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算数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吧？”周瑜说：“我又没有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逼迫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他，是他自己说的。我得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吩咐下属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，造箭用的材料，不要给他准备齐全，也不能供应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充足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，故意给他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拖延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时间。到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期限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造不出箭，他就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活该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受罚了。你去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探听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探听，他是怎么打算的，回来向我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汇报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。”</a:t>
            </a:r>
            <a:endParaRPr lang="zh-CN" altLang="en-US" sz="23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</a:t>
            </a:r>
            <a:r>
              <a:rPr lang="en-US" altLang="zh-CN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鲁肃去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探望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诸葛亮，见面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寒暄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过后，诸葛亮说：“三天，要十万支箭，你得帮帮我。”鲁肃说：“你不要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为难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我，我怎么帮得了你？”诸葛亮说：“你借给我二十条船，每条船上要三十名士兵。船用黑布遮挡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严密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，再把草捆成捆儿，共要一千个，排在船的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侧面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，我有用。不过这是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机密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，你得替我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保密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，不要</a:t>
            </a:r>
            <a:r>
              <a:rPr lang="zh-CN" altLang="en-US" sz="23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走漏</a:t>
            </a:r>
            <a:r>
              <a:rPr lang="zh-CN" altLang="en-US" sz="23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消息，否则我性命难保。”</a:t>
            </a:r>
            <a:endParaRPr lang="zh-CN" altLang="en-US" sz="23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376545"/>
            <a:ext cx="9635490" cy="115316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sz="23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3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请用重点词语复述故事：算数、逼迫、吩咐、下属、充足、拖延、期限、活该、探听、汇报、探望、寒暄、为难、严密、侧面、机密、保密、走漏</a:t>
            </a:r>
            <a:endParaRPr lang="zh-CN" altLang="en-US" sz="23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7"/>
          <p:cNvSpPr txBox="1"/>
          <p:nvPr/>
        </p:nvSpPr>
        <p:spPr>
          <a:xfrm>
            <a:off x="166805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复习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8243" y="702214"/>
            <a:ext cx="8763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Review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746267" y="1308735"/>
            <a:ext cx="1795638" cy="2567940"/>
            <a:chOff x="3156" y="705"/>
            <a:chExt cx="3639" cy="5203"/>
          </a:xfrm>
        </p:grpSpPr>
        <p:pic>
          <p:nvPicPr>
            <p:cNvPr id="2" name="图片 1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横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035935" y="1307465"/>
            <a:ext cx="1795145" cy="2567940"/>
            <a:chOff x="3157" y="705"/>
            <a:chExt cx="3638" cy="5203"/>
          </a:xfrm>
        </p:grpSpPr>
        <p:pic>
          <p:nvPicPr>
            <p:cNvPr id="11" name="图片 10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12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阴谋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159517" y="1307465"/>
            <a:ext cx="1795638" cy="2567940"/>
            <a:chOff x="3156" y="705"/>
            <a:chExt cx="3639" cy="5203"/>
          </a:xfrm>
        </p:grpSpPr>
        <p:pic>
          <p:nvPicPr>
            <p:cNvPr id="15" name="图片 14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16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遮挡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449185" y="1306195"/>
            <a:ext cx="1795145" cy="2567940"/>
            <a:chOff x="3157" y="705"/>
            <a:chExt cx="3638" cy="5203"/>
          </a:xfrm>
        </p:grpSpPr>
        <p:pic>
          <p:nvPicPr>
            <p:cNvPr id="18" name="图片 1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19" name="文本框 7"/>
            <p:cNvSpPr txBox="1"/>
            <p:nvPr/>
          </p:nvSpPr>
          <p:spPr>
            <a:xfrm>
              <a:off x="3199" y="1866"/>
              <a:ext cx="3491" cy="29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不治身亡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738360" y="1308735"/>
            <a:ext cx="1795145" cy="2567940"/>
            <a:chOff x="3157" y="705"/>
            <a:chExt cx="3638" cy="5203"/>
          </a:xfrm>
        </p:grpSpPr>
        <p:pic>
          <p:nvPicPr>
            <p:cNvPr id="21" name="图片 20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2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残酷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51347" y="4094480"/>
            <a:ext cx="1795638" cy="2567940"/>
            <a:chOff x="3156" y="705"/>
            <a:chExt cx="3639" cy="5203"/>
          </a:xfrm>
        </p:grpSpPr>
        <p:pic>
          <p:nvPicPr>
            <p:cNvPr id="26" name="图片 25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27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凶手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041015" y="4093210"/>
            <a:ext cx="1795145" cy="2567940"/>
            <a:chOff x="3157" y="705"/>
            <a:chExt cx="3638" cy="5203"/>
          </a:xfrm>
        </p:grpSpPr>
        <p:pic>
          <p:nvPicPr>
            <p:cNvPr id="32" name="图片 31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33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冤枉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164597" y="4093210"/>
            <a:ext cx="1795638" cy="2567940"/>
            <a:chOff x="3156" y="705"/>
            <a:chExt cx="3639" cy="5203"/>
          </a:xfrm>
        </p:grpSpPr>
        <p:pic>
          <p:nvPicPr>
            <p:cNvPr id="35" name="图片 34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36" name="文本框 7"/>
            <p:cNvSpPr txBox="1"/>
            <p:nvPr/>
          </p:nvSpPr>
          <p:spPr>
            <a:xfrm>
              <a:off x="3156" y="2526"/>
              <a:ext cx="3639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成心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54265" y="4091940"/>
            <a:ext cx="1795145" cy="2567940"/>
            <a:chOff x="3157" y="705"/>
            <a:chExt cx="3638" cy="5203"/>
          </a:xfrm>
        </p:grpSpPr>
        <p:pic>
          <p:nvPicPr>
            <p:cNvPr id="38" name="图片 3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39" name="文本框 7"/>
            <p:cNvSpPr txBox="1"/>
            <p:nvPr/>
          </p:nvSpPr>
          <p:spPr>
            <a:xfrm>
              <a:off x="3199" y="2526"/>
              <a:ext cx="3491" cy="15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悲哀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743440" y="4094480"/>
            <a:ext cx="1795145" cy="2567940"/>
            <a:chOff x="3157" y="705"/>
            <a:chExt cx="3638" cy="5203"/>
          </a:xfrm>
        </p:grpSpPr>
        <p:pic>
          <p:nvPicPr>
            <p:cNvPr id="41" name="图片 40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42" name="文本框 7"/>
            <p:cNvSpPr txBox="1"/>
            <p:nvPr/>
          </p:nvSpPr>
          <p:spPr>
            <a:xfrm>
              <a:off x="3199" y="1844"/>
              <a:ext cx="3491" cy="29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楷体" panose="02010600040101010101" charset="-122"/>
                  <a:ea typeface="华文楷体" panose="02010600040101010101" charset="-122"/>
                  <a:sym typeface="+mn-ea"/>
                </a:rPr>
                <a:t>雪上加霜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charset="-122"/>
                <a:ea typeface="华文楷体" panose="02010600040101010101" charset="-122"/>
                <a:sym typeface="+mn-ea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F:\HSK6课件兼职对接资料-大敏姐姐\课件\2022.10.06课件25\图片\背景.jpg背景"/>
          <p:cNvPicPr>
            <a:picLocks noChangeAspect="1"/>
          </p:cNvPicPr>
          <p:nvPr/>
        </p:nvPicPr>
        <p:blipFill>
          <a:blip r:embed="rId1">
            <a:alphaModFix amt="60000"/>
          </a:blip>
          <a:srcRect/>
          <a:stretch>
            <a:fillRect/>
          </a:stretch>
        </p:blipFill>
        <p:spPr>
          <a:xfrm>
            <a:off x="635" y="0"/>
            <a:ext cx="12191365" cy="68580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9207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58039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135" y="720725"/>
            <a:ext cx="12056110" cy="4661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>
              <a:lnSpc>
                <a:spcPct val="150000"/>
              </a:lnSpc>
            </a:pP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鲁肃答应了，回来报告周瑜，果然没提借船的事，只说造箭的材料诸葛亮都不用。周瑜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沉思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良久，猜不出诸葛亮的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意图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，只好等着。</a:t>
            </a:r>
            <a:endParaRPr lang="en-US" altLang="zh-CN" sz="22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  <a:p>
            <a:pPr eaLnBrk="1">
              <a:lnSpc>
                <a:spcPct val="150000"/>
              </a:lnSpc>
            </a:pP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鲁肃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私自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弄来二十条快船，按诸葛亮说的安排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妥当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。头两天，诸葛亮那儿毫无动静，第三天过了午夜，诸葛亮把鲁肃请到船上，说：“和我一起去取箭。”之后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吩咐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用绳索把船连在一起，朝曹操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占领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的北岸开去。</a:t>
            </a:r>
            <a:endParaRPr lang="en-US" altLang="zh-CN" sz="22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  <a:p>
            <a:pPr eaLnBrk="1">
              <a:lnSpc>
                <a:spcPct val="150000"/>
              </a:lnSpc>
            </a:pP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此时，大雾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封锁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了江面，不远处什么都看不清，船悄悄地靠近了曹操的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驻扎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地。士兵在诸葛亮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指定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的地点，将船头朝西，船尾朝东，一字摆开。船上的士兵奋力敲鼓，齐声高喊，声音能多响亮就多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响亮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。鲁肃吃惊地说：“曹兵出来怎么办？”诸葛亮笑答：“雾这么大，曹操不敢派兵出来。”鲁肃跟着诸葛亮来到船上，看到</a:t>
            </a:r>
            <a:r>
              <a:rPr lang="en-US" altLang="zh-CN" sz="22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舱</a:t>
            </a:r>
            <a:r>
              <a:rPr lang="en-US" altLang="zh-CN" sz="2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中已摆下酒菜，只得心神不定地与诸葛亮饮酒。</a:t>
            </a:r>
            <a:endParaRPr lang="en-US" altLang="zh-CN" sz="22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279390"/>
            <a:ext cx="9760585" cy="13836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请用重点词语复述故事：沉思、意图、私自、妥当、吩咐、占领、封锁、驻扎、指定、响亮、舱</a:t>
            </a:r>
            <a:endParaRPr lang="zh-CN" altLang="en-US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F:\HSK6课件兼职对接资料-大敏姐姐\课件\2022.10.06课件25\图片\背景.jpg背景"/>
          <p:cNvPicPr>
            <a:picLocks noChangeAspect="1"/>
          </p:cNvPicPr>
          <p:nvPr/>
        </p:nvPicPr>
        <p:blipFill>
          <a:blip r:embed="rId1">
            <a:alphaModFix amt="60000"/>
          </a:blip>
          <a:srcRect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135" y="1269365"/>
            <a:ext cx="12056110" cy="3692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曹操听到鼓声和叫喊声响成一片，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嘱咐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下属：“江上大雾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茫茫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，我们弄不清情况，不要轻易出兵。”于是，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调动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了上万名弓箭手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一齐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朝传来鼓声地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方位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放箭，箭像雨点一样落在船上。一会儿，诸葛亮下令把船掉过来，船头朝东，船尾朝西。士兵们情绪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高涨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，依旧敲鼓高喊，逼近曹军去受箭。</a:t>
            </a:r>
            <a:endParaRPr lang="en-US" altLang="zh-CN" sz="2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凌晨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，雾还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笼罩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着江面，船两边的草捆儿上插满了箭。诸葛亮命令士兵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启程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返航。曹操知道上当了，可诸葛亮的船已经走远了。</a:t>
            </a:r>
            <a:endParaRPr lang="en-US" altLang="zh-CN" sz="2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269865"/>
            <a:ext cx="9950450" cy="13836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请用重点词语复述故事：嘱咐、茫茫、调动、一齐、方位、高涨、凌晨、笼罩、启程</a:t>
            </a:r>
            <a:endParaRPr lang="zh-CN" altLang="en-US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底图" descr="F:\HSK6课件兼职对接资料-大敏姐姐\课件\2022.10.06课件25\图片\背景.jpg背景"/>
          <p:cNvPicPr>
            <a:picLocks noChangeAspect="1"/>
          </p:cNvPicPr>
          <p:nvPr/>
        </p:nvPicPr>
        <p:blipFill>
          <a:blip r:embed="rId1">
            <a:alphaModFix amt="60000"/>
          </a:blip>
          <a:srcRect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9" name="黑色遮罩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文本框 7"/>
          <p:cNvSpPr txBox="1"/>
          <p:nvPr/>
        </p:nvSpPr>
        <p:spPr>
          <a:xfrm>
            <a:off x="165735" y="213995"/>
            <a:ext cx="125730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5" name="文本框 7"/>
          <p:cNvSpPr txBox="1"/>
          <p:nvPr/>
        </p:nvSpPr>
        <p:spPr>
          <a:xfrm>
            <a:off x="237490" y="702310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135" y="1909445"/>
            <a:ext cx="12056110" cy="24917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二十条船靠岸的时候，周瑜派来搬箭的人也到了。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大致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算了算，船上的箭共有十万多支，诸葛亮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圆满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完成了任务。</a:t>
            </a:r>
            <a:endParaRPr lang="en-US" altLang="zh-CN" sz="2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  <a:p>
            <a:pPr algn="l">
              <a:lnSpc>
                <a:spcPct val="15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         鲁肃见了周瑜，告诉她借箭的经过。周瑜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叹着气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说：“唉，他真是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天才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，确实比我</a:t>
            </a:r>
            <a:r>
              <a:rPr lang="en-US" altLang="zh-CN" sz="2600" dirty="0">
                <a:solidFill>
                  <a:schemeClr val="accent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高明</a:t>
            </a:r>
            <a:r>
              <a:rPr lang="en-US" altLang="zh-CN" sz="2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！”</a:t>
            </a:r>
            <a:endParaRPr lang="en-US" altLang="zh-CN" sz="2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4155" y="5393690"/>
            <a:ext cx="11769090" cy="1242060"/>
          </a:xfrm>
          <a:prstGeom prst="roundRect">
            <a:avLst>
              <a:gd name="adj" fmla="val 47532"/>
            </a:avLst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4155" y="5415915"/>
            <a:ext cx="11768455" cy="1212850"/>
          </a:xfrm>
          <a:prstGeom prst="roundRect">
            <a:avLst>
              <a:gd name="adj" fmla="val 47532"/>
            </a:avLst>
          </a:prstGeom>
          <a:solidFill>
            <a:srgbClr val="DABE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24155" y="5414645"/>
            <a:ext cx="1191895" cy="1214120"/>
            <a:chOff x="584" y="3210"/>
            <a:chExt cx="1353" cy="1378"/>
          </a:xfrm>
        </p:grpSpPr>
        <p:sp>
          <p:nvSpPr>
            <p:cNvPr id="24" name="椭圆 2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DABE79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9" y="3210"/>
              <a:ext cx="1338" cy="1338"/>
            </a:xfrm>
            <a:prstGeom prst="rect">
              <a:avLst/>
            </a:prstGeom>
          </p:spPr>
        </p:pic>
      </p:grpSp>
      <p:sp>
        <p:nvSpPr>
          <p:cNvPr id="28" name="文本框 7"/>
          <p:cNvSpPr txBox="1"/>
          <p:nvPr/>
        </p:nvSpPr>
        <p:spPr>
          <a:xfrm>
            <a:off x="1246505" y="5572125"/>
            <a:ext cx="9950450" cy="73723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es-ES_tradnl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1.</a:t>
            </a:r>
            <a:r>
              <a:rPr lang="zh-CN" altLang="en-US" sz="2800" b="1" dirty="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华文细黑" panose="02010600040101010101" pitchFamily="2" charset="-122"/>
              </a:rPr>
              <a:t>请用重点词语复述故事：大致、圆满、叹着气、天才、高明</a:t>
            </a:r>
            <a:endParaRPr lang="zh-CN" altLang="en-US" sz="2800" b="1" dirty="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华文细黑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9687 0 L 0.867969 0.000833333 " pathEditMode="relative" rAng="0" ptsTypes="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00" y="-10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4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167005" y="2023110"/>
          <a:ext cx="11854180" cy="46939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98995"/>
                <a:gridCol w="4655185"/>
              </a:tblGrid>
              <a:tr h="1564640">
                <a:tc>
                  <a:txBody>
                    <a:bodyPr/>
                    <a:lstStyle/>
                    <a:p>
                      <a:pPr algn="l" defTabSz="914400">
                        <a:buClrTx/>
                        <a:buSzTx/>
                        <a:buFontTx/>
                        <a:buNone/>
                      </a:pPr>
                      <a:r>
                        <a:rPr lang="zh-CN" altLang="en-US" sz="2400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周瑜委托给诸葛亮什么事情？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buClrTx/>
                        <a:buSzTx/>
                        <a:buAutoNum type="arabicPeriod"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造箭原因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algn="l" defTabSz="914400">
                        <a:buClrTx/>
                        <a:buSzTx/>
                        <a:buAutoNum type="arabicPeriod"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造箭时间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algn="l" defTabSz="914400">
                        <a:buClrTx/>
                        <a:buSzTx/>
                        <a:buAutoNum type="arabicPeriod"/>
                      </a:pP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造箭数量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AF3FA"/>
                    </a:solidFill>
                  </a:tcPr>
                </a:tc>
              </a:tr>
              <a:tr h="1564640">
                <a:tc>
                  <a:txBody>
                    <a:bodyPr/>
                    <a:lstStyle/>
                    <a:p>
                      <a:pPr algn="l" defTabSz="914400">
                        <a:buClrTx/>
                        <a:buSzTx/>
                        <a:buFontTx/>
                      </a:pPr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周瑜给诸葛亮制造了什么困难？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1.</a:t>
                      </a: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材料准备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algn="l" defTabSz="914400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2.</a:t>
                      </a:r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拖延时间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AF3FA"/>
                    </a:solidFill>
                  </a:tcPr>
                </a:tc>
              </a:tr>
              <a:tr h="1564640">
                <a:tc>
                  <a:txBody>
                    <a:bodyPr/>
                    <a:lstStyle/>
                    <a:p>
                      <a:pPr algn="l" defTabSz="914400">
                        <a:buClrTx/>
                        <a:buSzTx/>
                        <a:buFontTx/>
                      </a:pPr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诸葛亮请鲁肃帮什么忙？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2400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船、士兵、黑布、草捆儿、保密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  <p:grpSp>
        <p:nvGrpSpPr>
          <p:cNvPr id="11" name="组合 10"/>
          <p:cNvGrpSpPr/>
          <p:nvPr/>
        </p:nvGrpSpPr>
        <p:grpSpPr>
          <a:xfrm>
            <a:off x="506095" y="1261110"/>
            <a:ext cx="11263630" cy="878941"/>
            <a:chOff x="-3197" y="3732"/>
            <a:chExt cx="17738" cy="1625"/>
          </a:xfrm>
        </p:grpSpPr>
        <p:sp>
          <p:nvSpPr>
            <p:cNvPr id="14" name="文本框 13"/>
            <p:cNvSpPr txBox="1"/>
            <p:nvPr/>
          </p:nvSpPr>
          <p:spPr>
            <a:xfrm>
              <a:off x="-3197" y="3994"/>
              <a:ext cx="17649" cy="13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根据提示，简述课文主要内容</a:t>
              </a:r>
              <a:endParaRPr lang="zh-CN" altLang="en-US" sz="28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 altLang="zh-CN" sz="2800" dirty="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-3197" y="3732"/>
              <a:ext cx="17738" cy="1201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4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167005" y="2617470"/>
          <a:ext cx="11854180" cy="46939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515735"/>
                <a:gridCol w="5338445"/>
              </a:tblGrid>
              <a:tr h="1564640"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2400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诸葛亮的计谋是什么？</a:t>
                      </a:r>
                      <a:endParaRPr lang="zh-CN" altLang="en-US" sz="2400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marL="423545" indent="-423545" algn="l" defTabSz="914400">
                        <a:buSzPct val="100000"/>
                        <a:buAutoNum type="arabicPeriod"/>
                        <a:defRPr sz="2400"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诸葛亮一方：大雾、敲鼓、船一字摆开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marL="423545" indent="-423545" algn="l" defTabSz="914400">
                        <a:buSzPct val="100000"/>
                        <a:buAutoNum type="arabicPeriod"/>
                        <a:defRPr sz="2400"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曹操一方：放箭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marL="423545" indent="-423545" algn="l" defTabSz="914400">
                        <a:buSzPct val="100000"/>
                        <a:buAutoNum type="arabicPeriod"/>
                        <a:defRPr sz="2400"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结果：插满了箭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AF3FA"/>
                    </a:solidFill>
                  </a:tcPr>
                </a:tc>
              </a:tr>
              <a:tr h="1564640">
                <a:tc>
                  <a:txBody>
                    <a:bodyPr/>
                    <a:lstStyle/>
                    <a:p>
                      <a:pPr algn="l" defTabSz="914400"/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诸葛亮完成任务了吗？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algn="l" defTabSz="914400"/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周瑜的反应是什么？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58B6E5"/>
                    </a:solidFill>
                  </a:tcPr>
                </a:tc>
                <a:tc>
                  <a:txBody>
                    <a:bodyPr/>
                    <a:lstStyle/>
                    <a:p>
                      <a:pPr marL="423545" indent="-423545" algn="l" defTabSz="914400">
                        <a:buSzPct val="100000"/>
                        <a:buAutoNum type="arabicPeriod"/>
                        <a:defRPr sz="2400"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圆满完成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  <a:p>
                      <a:pPr marL="423545" indent="-423545" algn="l" defTabSz="914400">
                        <a:buSzPct val="100000"/>
                        <a:buAutoNum type="arabicPeriod"/>
                        <a:defRPr sz="2400"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</a:rPr>
                        <a:t>叹着气说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50800" marR="50800" marT="50800" marB="50800" anchor="ctr" horzOverflow="overflow">
                    <a:solidFill>
                      <a:srgbClr val="EAF3FA"/>
                    </a:solidFill>
                  </a:tcPr>
                </a:tc>
              </a:tr>
            </a:tbl>
          </a:graphicData>
        </a:graphic>
      </p:graphicFrame>
      <p:grpSp>
        <p:nvGrpSpPr>
          <p:cNvPr id="11" name="组合 10"/>
          <p:cNvGrpSpPr/>
          <p:nvPr/>
        </p:nvGrpSpPr>
        <p:grpSpPr>
          <a:xfrm>
            <a:off x="506095" y="1261110"/>
            <a:ext cx="11263630" cy="878941"/>
            <a:chOff x="-3197" y="3732"/>
            <a:chExt cx="17738" cy="1625"/>
          </a:xfrm>
        </p:grpSpPr>
        <p:sp>
          <p:nvSpPr>
            <p:cNvPr id="14" name="文本框 13"/>
            <p:cNvSpPr txBox="1"/>
            <p:nvPr/>
          </p:nvSpPr>
          <p:spPr>
            <a:xfrm>
              <a:off x="-3197" y="3994"/>
              <a:ext cx="17649" cy="136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8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根据提示，简述课文主要内容</a:t>
              </a:r>
              <a:endParaRPr lang="zh-CN" altLang="en-US" sz="28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marL="0" marR="0" algn="ctr" defTabSz="914400" rtl="0" fontAlgn="auto">
                <a:lnSpc>
                  <a:spcPts val="2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 altLang="zh-CN" sz="2800" dirty="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-3197" y="3732"/>
              <a:ext cx="17738" cy="1201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473710" y="1265555"/>
            <a:ext cx="11263630" cy="1526540"/>
            <a:chOff x="-3197" y="3732"/>
            <a:chExt cx="17738" cy="2985"/>
          </a:xfrm>
        </p:grpSpPr>
        <p:sp>
          <p:nvSpPr>
            <p:cNvPr id="14" name="文本框 13"/>
            <p:cNvSpPr txBox="1"/>
            <p:nvPr/>
          </p:nvSpPr>
          <p:spPr>
            <a:xfrm>
              <a:off x="-3197" y="3812"/>
              <a:ext cx="17649" cy="28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algn="ctr" defTabSz="9144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sz="20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篇章（三）——替代</a:t>
              </a:r>
              <a:endParaRPr sz="20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marL="0" marR="0" algn="l" defTabSz="9144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sz="20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        替代指的是用替代形式来取代文中的某一部分。替代可以避免重复，使句子更为紧凑，同时起着不可忽视的衔接上下文的作用。例如：</a:t>
              </a:r>
              <a:endParaRPr sz="20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-3197" y="3732"/>
              <a:ext cx="17738" cy="2985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</p:grpSp>
      <p:sp>
        <p:nvSpPr>
          <p:cNvPr id="4" name="文本框 7"/>
          <p:cNvSpPr txBox="1"/>
          <p:nvPr/>
        </p:nvSpPr>
        <p:spPr>
          <a:xfrm>
            <a:off x="165735" y="21399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</a:t>
            </a:r>
            <a:endParaRPr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8497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75660" y="3458845"/>
            <a:ext cx="8412480" cy="26149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例</a:t>
            </a:r>
            <a:r>
              <a:rPr lang="en-US" altLang="zh-CN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1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：一天，周瑜请来了诸葛亮，说：“我们就要跟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曹操的军队打仗了。水上作战，用什么武器最好？”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诸葛亮说：“弓箭。”周瑜说：“这话不假。可现在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我嘛缺箭，当务之急是赶造十万支箭，造箭的事就由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您承办吧。”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4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（“这话”替代“（水上作战，）（用）弓箭（最好）”。）</a:t>
            </a:r>
            <a:endParaRPr lang="zh-CN" altLang="en-US" sz="24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2" name="!!1"/>
          <p:cNvSpPr/>
          <p:nvPr/>
        </p:nvSpPr>
        <p:spPr>
          <a:xfrm>
            <a:off x="365760" y="3687445"/>
            <a:ext cx="2832735" cy="2125980"/>
          </a:xfrm>
          <a:prstGeom prst="roundRect">
            <a:avLst>
              <a:gd name="adj" fmla="val 5128"/>
            </a:avLst>
          </a:prstGeom>
          <a:blipFill rotWithShape="1">
            <a:blip r:embed="rId2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473710" y="1265555"/>
            <a:ext cx="11263630" cy="1526540"/>
            <a:chOff x="-3197" y="3732"/>
            <a:chExt cx="17738" cy="2985"/>
          </a:xfrm>
        </p:grpSpPr>
        <p:sp>
          <p:nvSpPr>
            <p:cNvPr id="14" name="文本框 13"/>
            <p:cNvSpPr txBox="1"/>
            <p:nvPr/>
          </p:nvSpPr>
          <p:spPr>
            <a:xfrm>
              <a:off x="-3197" y="3812"/>
              <a:ext cx="17649" cy="28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algn="ctr" defTabSz="9144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sz="20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篇章（三）——替代</a:t>
              </a:r>
              <a:endParaRPr sz="20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marL="0" marR="0" algn="l" defTabSz="9144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sz="20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        替代指的是用替代形式来取代文中的某一部分。替代可以避免重复，使句子更为紧凑，同时起着不可忽视的衔接上下文的作用。例如：</a:t>
              </a:r>
              <a:endParaRPr sz="20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-3197" y="3732"/>
              <a:ext cx="17738" cy="2985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</p:grpSp>
      <p:sp>
        <p:nvSpPr>
          <p:cNvPr id="4" name="文本框 7"/>
          <p:cNvSpPr txBox="1"/>
          <p:nvPr/>
        </p:nvSpPr>
        <p:spPr>
          <a:xfrm>
            <a:off x="165735" y="21399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</a:t>
            </a:r>
            <a:endParaRPr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8497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75660" y="3458845"/>
            <a:ext cx="8006080" cy="26460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例</a:t>
            </a:r>
            <a:r>
              <a:rPr lang="en-US" altLang="zh-CN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2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：诸葛亮说：“你借给我二十条船，每条船上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要三十名士兵。船用黑布遮挡严密，再把草捆成捆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儿，共要一千个，排在船的侧面，我有用。不过这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是机密，你得替我保密，不要走漏消息，否则我性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命难保。”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6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（“否则”替代“（如果）走漏了消息”。）</a:t>
            </a:r>
            <a:endParaRPr lang="zh-CN" altLang="en-US" sz="26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2" name="!!1"/>
          <p:cNvSpPr/>
          <p:nvPr/>
        </p:nvSpPr>
        <p:spPr>
          <a:xfrm>
            <a:off x="365760" y="3687445"/>
            <a:ext cx="2832735" cy="2125980"/>
          </a:xfrm>
          <a:prstGeom prst="roundRect">
            <a:avLst>
              <a:gd name="adj" fmla="val 5128"/>
            </a:avLst>
          </a:prstGeom>
          <a:blipFill rotWithShape="1">
            <a:blip r:embed="rId2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473710" y="1265555"/>
            <a:ext cx="11263630" cy="1526540"/>
            <a:chOff x="-3197" y="3732"/>
            <a:chExt cx="17738" cy="2985"/>
          </a:xfrm>
        </p:grpSpPr>
        <p:sp>
          <p:nvSpPr>
            <p:cNvPr id="14" name="文本框 13"/>
            <p:cNvSpPr txBox="1"/>
            <p:nvPr/>
          </p:nvSpPr>
          <p:spPr>
            <a:xfrm>
              <a:off x="-3197" y="3812"/>
              <a:ext cx="17649" cy="28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algn="ctr" defTabSz="9144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sz="20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篇章（三）——替代</a:t>
              </a:r>
              <a:endParaRPr sz="20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  <a:p>
              <a:pPr marL="0" marR="0" algn="l" defTabSz="914400" rtl="0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sz="2000" dirty="0">
                  <a:solidFill>
                    <a:srgbClr val="B8975A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+mn-ea"/>
                </a:rPr>
                <a:t>        替代指的是用替代形式来取代文中的某一部分。替代可以避免重复，使句子更为紧凑，同时起着不可忽视的衔接上下文的作用。例如：</a:t>
              </a:r>
              <a:endParaRPr sz="20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-3197" y="3732"/>
              <a:ext cx="17738" cy="2985"/>
            </a:xfrm>
            <a:prstGeom prst="roundRect">
              <a:avLst/>
            </a:prstGeom>
            <a:noFill/>
            <a:ln w="19050">
              <a:solidFill>
                <a:srgbClr val="B8975A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</p:grpSp>
      <p:sp>
        <p:nvSpPr>
          <p:cNvPr id="4" name="文本框 7"/>
          <p:cNvSpPr txBox="1"/>
          <p:nvPr/>
        </p:nvSpPr>
        <p:spPr>
          <a:xfrm>
            <a:off x="165735" y="21399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</a:t>
            </a:r>
            <a:endParaRPr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8497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75660" y="4083685"/>
            <a:ext cx="7847965" cy="1353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例</a:t>
            </a:r>
            <a:r>
              <a:rPr lang="en-US" altLang="zh-CN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3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：“你喜欢《红楼梦》还是《三国演义》？”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 “前者吧，我想”，莉莉说。</a:t>
            </a:r>
            <a:endParaRPr lang="zh-CN" altLang="en-US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sz="26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（“前者”替代“《红楼梦》”。）</a:t>
            </a:r>
            <a:endParaRPr lang="zh-CN" altLang="en-US" sz="26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2" name="!!1"/>
          <p:cNvSpPr/>
          <p:nvPr/>
        </p:nvSpPr>
        <p:spPr>
          <a:xfrm>
            <a:off x="365760" y="3687445"/>
            <a:ext cx="2832735" cy="2125980"/>
          </a:xfrm>
          <a:prstGeom prst="roundRect">
            <a:avLst>
              <a:gd name="adj" fmla="val 5128"/>
            </a:avLst>
          </a:prstGeom>
          <a:blipFill rotWithShape="1">
            <a:blip r:embed="rId2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349885" y="1403985"/>
            <a:ext cx="12430760" cy="2515870"/>
            <a:chOff x="-443" y="1654"/>
            <a:chExt cx="19576" cy="3962"/>
          </a:xfrm>
        </p:grpSpPr>
        <p:sp>
          <p:nvSpPr>
            <p:cNvPr id="2" name="矩形 1"/>
            <p:cNvSpPr/>
            <p:nvPr/>
          </p:nvSpPr>
          <p:spPr>
            <a:xfrm>
              <a:off x="1460" y="2429"/>
              <a:ext cx="17673" cy="3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6" name="图片 5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1876425" y="740410"/>
            <a:ext cx="8675370" cy="650183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指出下列句子中标有下划线的替代形式替代了哪些具体内容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+mn-ea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069975" y="3110865"/>
            <a:ext cx="1074229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此：                                                                                                  </a:t>
            </a:r>
            <a:r>
              <a:rPr lang="en-US" altLang="zh-CN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        </a:t>
            </a: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。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02360" y="2014855"/>
            <a:ext cx="10513695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“大数据”全在于发现和理解信息内容及信息与信息之间的关系，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然而，直到最近，我对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此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似乎还是难以把握。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-349885" y="3817620"/>
            <a:ext cx="12430760" cy="2407285"/>
            <a:chOff x="-443" y="1654"/>
            <a:chExt cx="19576" cy="3791"/>
          </a:xfrm>
        </p:grpSpPr>
        <p:sp>
          <p:nvSpPr>
            <p:cNvPr id="21" name="矩形 20"/>
            <p:cNvSpPr/>
            <p:nvPr/>
          </p:nvSpPr>
          <p:spPr>
            <a:xfrm>
              <a:off x="1460" y="2429"/>
              <a:ext cx="17673" cy="30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22" name="图片 21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26" name="文本框 25"/>
          <p:cNvSpPr txBox="1"/>
          <p:nvPr/>
        </p:nvSpPr>
        <p:spPr>
          <a:xfrm>
            <a:off x="1069975" y="5463540"/>
            <a:ext cx="5370195" cy="6076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20000"/>
              </a:lnSpc>
              <a:defRPr>
                <a:solidFill>
                  <a:srgbClr val="2A2A2B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此：                                              。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102360" y="4428490"/>
            <a:ext cx="10513695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一年后，他由于承受不了激烈的市场竞争，关闭了餐馆，并从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此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从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人们的视线中消失。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557020" y="3108325"/>
            <a:ext cx="9756140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600" b="1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SimSun" panose="02010600030101010101" pitchFamily="2" charset="-122"/>
              </a:rPr>
              <a:t>“大数据”全在于发现和理解信息内容及信息与信息之间的关系</a:t>
            </a:r>
            <a:endParaRPr lang="zh-CN" altLang="en-US" sz="2600" b="1">
              <a:solidFill>
                <a:srgbClr val="FF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SimSun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76145" y="5488940"/>
            <a:ext cx="3105150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600" b="1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SimSun" panose="02010600030101010101" pitchFamily="2" charset="-122"/>
              </a:rPr>
              <a:t>关闭了餐馆的时候</a:t>
            </a:r>
            <a:endParaRPr lang="zh-CN" altLang="en-US" sz="2600" b="1">
              <a:solidFill>
                <a:srgbClr val="FF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7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7"/>
          <p:cNvSpPr txBox="1"/>
          <p:nvPr/>
        </p:nvSpPr>
        <p:spPr>
          <a:xfrm>
            <a:off x="166805" y="21429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7"/>
          <p:cNvSpPr txBox="1"/>
          <p:nvPr/>
        </p:nvSpPr>
        <p:spPr>
          <a:xfrm>
            <a:off x="238243" y="702214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876425" y="740410"/>
            <a:ext cx="8675370" cy="650183"/>
            <a:chOff x="3302" y="3426"/>
            <a:chExt cx="10274" cy="632"/>
          </a:xfrm>
        </p:grpSpPr>
        <p:sp>
          <p:nvSpPr>
            <p:cNvPr id="11" name="圆角矩形 10"/>
            <p:cNvSpPr/>
            <p:nvPr/>
          </p:nvSpPr>
          <p:spPr>
            <a:xfrm>
              <a:off x="3424" y="3426"/>
              <a:ext cx="10152" cy="63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7"/>
            <p:cNvSpPr txBox="1"/>
            <p:nvPr/>
          </p:nvSpPr>
          <p:spPr>
            <a:xfrm>
              <a:off x="3302" y="3514"/>
              <a:ext cx="10274" cy="4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指出下列句子中标有下划线的替代形式替代了哪些具体内容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-349885" y="2037715"/>
            <a:ext cx="12430760" cy="3233420"/>
            <a:chOff x="-443" y="1654"/>
            <a:chExt cx="19576" cy="5092"/>
          </a:xfrm>
        </p:grpSpPr>
        <p:sp>
          <p:nvSpPr>
            <p:cNvPr id="29" name="矩形 28"/>
            <p:cNvSpPr/>
            <p:nvPr/>
          </p:nvSpPr>
          <p:spPr>
            <a:xfrm>
              <a:off x="1460" y="2429"/>
              <a:ext cx="17673" cy="431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9F31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l" fontAlgn="auto"/>
              <a:endParaRPr lang="zh-CN" altLang="en-US" sz="2800" b="1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endParaRPr>
            </a:p>
          </p:txBody>
        </p:sp>
        <p:pic>
          <p:nvPicPr>
            <p:cNvPr id="30" name="图片 29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-443" y="1654"/>
              <a:ext cx="2564" cy="2564"/>
            </a:xfrm>
            <a:prstGeom prst="rect">
              <a:avLst/>
            </a:prstGeom>
          </p:spPr>
        </p:pic>
      </p:grpSp>
      <p:sp>
        <p:nvSpPr>
          <p:cNvPr id="31" name="文本框 30"/>
          <p:cNvSpPr txBox="1"/>
          <p:nvPr/>
        </p:nvSpPr>
        <p:spPr>
          <a:xfrm>
            <a:off x="1102360" y="4585335"/>
            <a:ext cx="635317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FontTx/>
            </a:pPr>
            <a:r>
              <a:rPr lang="zh-CN" altLang="en-US" sz="2800" b="1" u="sng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这样：                                                     。</a:t>
            </a:r>
            <a:endParaRPr lang="zh-CN" altLang="en-US" sz="2800" b="1" u="sng">
              <a:solidFill>
                <a:schemeClr val="tx1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102360" y="2648585"/>
            <a:ext cx="10157460" cy="18148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中国有</a:t>
            </a:r>
            <a:r>
              <a:rPr lang="zh-CN" altLang="en-US" sz="2800" b="1" u="sng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这样</a:t>
            </a:r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一句话：“路遥知马力，日久见人心。”意思是说：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“路途遥远才可以知道马的耐力强弱，时间长久才可以看出人心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的善恶好坏。”仔细想想，确实是这样，只有经受得住时间考验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  <a:p>
            <a:pPr algn="l"/>
            <a:r>
              <a:rPr lang="zh-CN" altLang="en-US" sz="28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ea"/>
              </a:rPr>
              <a:t>的友情才是真正的友情，才更值得珍惜 。</a:t>
            </a:r>
            <a:endParaRPr lang="zh-CN" altLang="en-US" sz="2800" b="1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50720" y="4585335"/>
            <a:ext cx="5152390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600" b="1">
                <a:solidFill>
                  <a:srgbClr val="FF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SimSun" panose="02010600030101010101" pitchFamily="2" charset="-122"/>
              </a:rPr>
              <a:t>“路遥知马力，日久见人心”</a:t>
            </a:r>
            <a:endParaRPr lang="zh-CN" altLang="en-US" sz="2600" b="1">
              <a:solidFill>
                <a:srgbClr val="FF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69006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331541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602518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824338" y="1430972"/>
            <a:ext cx="2531110" cy="4667885"/>
            <a:chOff x="10086718" y="515937"/>
            <a:chExt cx="2531110" cy="4667885"/>
          </a:xfrm>
        </p:grpSpPr>
        <p:pic>
          <p:nvPicPr>
            <p:cNvPr id="13" name="图片 12" descr="C:\Users\38577\Desktop\蓝色.png蓝色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10086718" y="1584642"/>
              <a:ext cx="2531110" cy="3599180"/>
            </a:xfrm>
            <a:prstGeom prst="rect">
              <a:avLst/>
            </a:prstGeom>
          </p:spPr>
        </p:pic>
        <p:sp>
          <p:nvSpPr>
            <p:cNvPr id="20" name="任意多边形: 形状 19"/>
            <p:cNvSpPr/>
            <p:nvPr/>
          </p:nvSpPr>
          <p:spPr>
            <a:xfrm>
              <a:off x="10912971" y="515937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2" name="图片 1" descr="C:\Users\ASUS\Desktop\课件\2022.10.05课件25\图片\热身\图片1.jpg图片1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125220" y="2647950"/>
            <a:ext cx="1616075" cy="1856105"/>
          </a:xfrm>
          <a:prstGeom prst="rect">
            <a:avLst/>
          </a:prstGeom>
        </p:spPr>
      </p:pic>
      <p:sp>
        <p:nvSpPr>
          <p:cNvPr id="5" name="文本框 1"/>
          <p:cNvSpPr txBox="1"/>
          <p:nvPr/>
        </p:nvSpPr>
        <p:spPr>
          <a:xfrm>
            <a:off x="690245" y="4789805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gōng</a:t>
            </a:r>
            <a:r>
              <a:rPr lang="en-US" altLang="zh-CN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 </a:t>
            </a:r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jiàn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弓箭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pic>
        <p:nvPicPr>
          <p:cNvPr id="7" name="图片 2" descr="C:\Users\ASUS\Desktop\课件\2022.10.05课件25\图片\热身\图片2.png图片2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E">
                  <a:alpha val="100000"/>
                </a:srgbClr>
              </a:clrFrom>
              <a:clrTo>
                <a:srgbClr val="FFFFFE">
                  <a:alpha val="100000"/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3778250" y="2643505"/>
            <a:ext cx="1616075" cy="1769745"/>
          </a:xfrm>
          <a:prstGeom prst="rect">
            <a:avLst/>
          </a:prstGeom>
        </p:spPr>
      </p:pic>
      <p:sp>
        <p:nvSpPr>
          <p:cNvPr id="9" name="文本框 2"/>
          <p:cNvSpPr txBox="1"/>
          <p:nvPr/>
        </p:nvSpPr>
        <p:spPr>
          <a:xfrm>
            <a:off x="3306445" y="4787265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máo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矛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pic>
        <p:nvPicPr>
          <p:cNvPr id="11" name="图片 3" descr="C:\Users\ASUS\Desktop\课件\2022.10.05课件25\图片\热身\图片3.png图片3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6398260" y="2633345"/>
            <a:ext cx="1811020" cy="1993900"/>
          </a:xfrm>
          <a:prstGeom prst="roundRect">
            <a:avLst/>
          </a:prstGeom>
        </p:spPr>
      </p:pic>
      <p:sp>
        <p:nvSpPr>
          <p:cNvPr id="16" name="文本框 3"/>
          <p:cNvSpPr txBox="1"/>
          <p:nvPr/>
        </p:nvSpPr>
        <p:spPr>
          <a:xfrm>
            <a:off x="6030595" y="4787265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zhàn</a:t>
            </a:r>
            <a:r>
              <a:rPr lang="en-US" altLang="zh-CN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 </a:t>
            </a:r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qí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战旗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pic>
        <p:nvPicPr>
          <p:cNvPr id="17" name="图片 4" descr="C:\Users\ASUS\Desktop\课件\2022.10.05课件25\图片\热身\图片4.png图片4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9243695" y="2633345"/>
            <a:ext cx="1709420" cy="1936750"/>
          </a:xfrm>
          <a:prstGeom prst="roundRect">
            <a:avLst/>
          </a:prstGeom>
        </p:spPr>
      </p:pic>
      <p:sp>
        <p:nvSpPr>
          <p:cNvPr id="22" name="文本框 4"/>
          <p:cNvSpPr txBox="1"/>
          <p:nvPr/>
        </p:nvSpPr>
        <p:spPr>
          <a:xfrm>
            <a:off x="8828405" y="4787265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èr hú</a:t>
            </a:r>
            <a:endParaRPr lang="en-US" altLang="zh-CN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二胡</a:t>
            </a:r>
            <a:endParaRPr lang="en-US" altLang="zh-CN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052007" y="356235"/>
            <a:ext cx="8087987" cy="920830"/>
            <a:chOff x="3424" y="3426"/>
            <a:chExt cx="11391" cy="895"/>
          </a:xfrm>
        </p:grpSpPr>
        <p:sp>
          <p:nvSpPr>
            <p:cNvPr id="24" name="圆角矩形 23"/>
            <p:cNvSpPr/>
            <p:nvPr/>
          </p:nvSpPr>
          <p:spPr>
            <a:xfrm>
              <a:off x="3424" y="3426"/>
              <a:ext cx="11391" cy="89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7"/>
            <p:cNvSpPr txBox="1"/>
            <p:nvPr/>
          </p:nvSpPr>
          <p:spPr>
            <a:xfrm>
              <a:off x="3424" y="3514"/>
              <a:ext cx="11391" cy="8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看下列物品的图片及名称，请问哪些物品是在古代战争中使用的？有什么作用？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+mn-ea"/>
              </a:endParaRPr>
            </a:p>
          </p:txBody>
        </p:sp>
      </p:grpSp>
      <p:sp>
        <p:nvSpPr>
          <p:cNvPr id="27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8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2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255905" y="1654810"/>
          <a:ext cx="11583670" cy="381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90360"/>
                <a:gridCol w="4893310"/>
              </a:tblGrid>
              <a:tr h="952500">
                <a:tc>
                  <a:txBody>
                    <a:bodyPr/>
                    <a:lstStyle/>
                    <a:p>
                      <a:pPr algn="ctr"/>
                      <a:r>
                        <a:rPr sz="2400" baseline="0">
                          <a:solidFill>
                            <a:srgbClr val="FFFFFF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</a:rPr>
                        <a:t>语段</a:t>
                      </a:r>
                      <a:endParaRPr sz="2400" baseline="0">
                        <a:solidFill>
                          <a:srgbClr val="FFFFFF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defTabSz="130048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zh-CN" sz="2400" b="1">
                          <a:solidFill>
                            <a:srgbClr val="FFFFFF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替换内容</a:t>
                      </a:r>
                      <a:endParaRPr lang="zh-CN" sz="2400" b="1">
                        <a:solidFill>
                          <a:srgbClr val="FFFFFF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45720" marR="45720" anchor="ctr" horzOverflow="overflow"/>
                </a:tc>
              </a:tr>
              <a:tr h="952500">
                <a:tc>
                  <a:txBody>
                    <a:bodyPr/>
                    <a:lstStyle/>
                    <a:p>
                      <a:pPr algn="l" defTabSz="1300480"/>
                      <a:r>
                        <a:rPr sz="26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1. 这里大山环绕，交通不便，连一条像样儿的路都没有，村子里的老人甚至从来没去过城里。尽管</a:t>
                      </a:r>
                      <a:r>
                        <a:rPr sz="2600" u="sng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如此</a:t>
                      </a:r>
                      <a:r>
                        <a:rPr sz="26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，这儿的优美风景还是吸引了不少游客的目光。</a:t>
                      </a:r>
                      <a:endParaRPr sz="260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45720" marR="45720" anchor="ctr" horzOverflow="overflow"/>
                </a:tc>
                <a:tc>
                  <a:txBody>
                    <a:bodyPr/>
                    <a:lstStyle/>
                    <a:p>
                      <a:pPr eaLnBrk="1">
                        <a:buNone/>
                      </a:pPr>
                      <a:endParaRPr lang="zh-CN" altLang="en-US" sz="2400" dirty="0"/>
                    </a:p>
                  </a:txBody>
                  <a:tcPr marL="123146" marR="123146" marT="61573" marB="61573" anchor="ctr"/>
                </a:tc>
              </a:tr>
              <a:tr h="952500">
                <a:tc>
                  <a:txBody>
                    <a:bodyPr/>
                    <a:lstStyle/>
                    <a:p>
                      <a:pPr algn="l" defTabSz="1300480"/>
                      <a:r>
                        <a:rPr sz="26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2. 他们的产品质优价廉，不仅耐用，还很美观，因</a:t>
                      </a:r>
                      <a:r>
                        <a:rPr sz="2600" u="sng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此</a:t>
                      </a:r>
                      <a:r>
                        <a:rPr sz="26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，销售到了世界一百多个国家和地区。</a:t>
                      </a:r>
                      <a:endParaRPr sz="260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45720" marR="45720" anchor="ctr" horzOverflow="overflow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400" dirty="0"/>
                    </a:p>
                  </a:txBody>
                  <a:tcPr marL="123146" marR="123146" marT="61573" marB="61573" anchor="ctr"/>
                </a:tc>
              </a:tr>
              <a:tr h="952500">
                <a:tc>
                  <a:txBody>
                    <a:bodyPr/>
                    <a:lstStyle/>
                    <a:p>
                      <a:pPr algn="l" defTabSz="1300480"/>
                      <a:r>
                        <a:rPr sz="26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3. 去年八月他们离婚了，</a:t>
                      </a:r>
                      <a:r>
                        <a:rPr sz="2600" u="sng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当时</a:t>
                      </a:r>
                      <a:r>
                        <a:rPr sz="260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华文细黑" panose="02010600040101010101" pitchFamily="2" charset="-122"/>
                        </a:rPr>
                        <a:t>他没要任何东西，净身出户了。</a:t>
                      </a:r>
                      <a:endParaRPr sz="260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  <a:sym typeface="华文细黑" panose="02010600040101010101" pitchFamily="2" charset="-122"/>
                      </a:endParaRPr>
                    </a:p>
                  </a:txBody>
                  <a:tcPr marL="45720" marR="45720" anchor="ctr" horzOverflow="overflow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400" dirty="0"/>
                    </a:p>
                  </a:txBody>
                  <a:tcPr marL="123146" marR="123146" marT="61573" marB="61573" anchor="ctr"/>
                </a:tc>
              </a:tr>
            </a:tbl>
          </a:graphicData>
        </a:graphic>
      </p:graphicFrame>
      <p:sp>
        <p:nvSpPr>
          <p:cNvPr id="2" name="文本框 7"/>
          <p:cNvSpPr txBox="1"/>
          <p:nvPr/>
        </p:nvSpPr>
        <p:spPr>
          <a:xfrm>
            <a:off x="165735" y="213995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702310"/>
            <a:ext cx="104902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Practise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2041525" y="716280"/>
            <a:ext cx="7749540" cy="522605"/>
          </a:xfrm>
          <a:prstGeom prst="roundRect">
            <a:avLst/>
          </a:prstGeom>
          <a:noFill/>
          <a:ln w="19050">
            <a:solidFill>
              <a:srgbClr val="B8975A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041525" y="779145"/>
            <a:ext cx="7749540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algn="ctr" defTabSz="914400" rtl="0" fontAlgn="auto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>
                <a:solidFill>
                  <a:srgbClr val="B8975A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+mn-ea"/>
              </a:rPr>
              <a:t>请说出下列语段中画线部分替代了什么内容</a:t>
            </a:r>
            <a:endParaRPr lang="zh-CN" altLang="en-US" sz="2800" dirty="0">
              <a:solidFill>
                <a:srgbClr val="B8975A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964680" y="2628900"/>
            <a:ext cx="4813935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sz="250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SimSun" panose="02010600030101010101" pitchFamily="2" charset="-122"/>
              </a:rPr>
              <a:t>“如此”替代了“这里大山环绕，交通不便，连一条像样儿的路都没有，村子里的老人甚至从来没去过城里”。</a:t>
            </a:r>
            <a:endParaRPr sz="250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SimSun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964680" y="4481830"/>
            <a:ext cx="4813935" cy="8604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sz="250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SimSun" panose="02010600030101010101" pitchFamily="2" charset="-122"/>
              </a:rPr>
              <a:t>“此”替代了“他们的产品质优价廉，不仅耐用，还很美观”。</a:t>
            </a:r>
            <a:endParaRPr sz="250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SimSun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964680" y="5610860"/>
            <a:ext cx="4813935" cy="8604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sz="250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SimSun" panose="02010600030101010101" pitchFamily="2" charset="-122"/>
              </a:rPr>
              <a:t>“当时”替代了“去年八月他们离婚的时候”。</a:t>
            </a:r>
            <a:endParaRPr sz="250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SimSun" panose="02010600030101010101" pitchFamily="2" charset="-122"/>
            </a:endParaRPr>
          </a:p>
        </p:txBody>
      </p:sp>
    </p:spTree>
    <p:custDataLst>
      <p:tags r:id="rId3"/>
    </p:custDataLst>
  </p:cSld>
  <p:clrMapOvr>
    <a:masterClrMapping/>
  </p:clrMapOvr>
  <p:transition spd="slow">
    <p:split orient="vert" dir="in"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圆角矩形 34"/>
          <p:cNvSpPr/>
          <p:nvPr/>
        </p:nvSpPr>
        <p:spPr>
          <a:xfrm>
            <a:off x="2165985" y="594106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2169795" y="594296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6" name="文本框 7"/>
          <p:cNvSpPr txBox="1"/>
          <p:nvPr/>
        </p:nvSpPr>
        <p:spPr>
          <a:xfrm>
            <a:off x="2934970" y="600265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体：整体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094865" y="3126740"/>
            <a:ext cx="7955280" cy="714375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098675" y="3126740"/>
            <a:ext cx="7954645" cy="714375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52425" y="1052358"/>
            <a:ext cx="1321435" cy="1891030"/>
            <a:chOff x="3157" y="674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674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60"/>
              <a:ext cx="3492" cy="1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授予</a:t>
              </a:r>
              <a:endPara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6" name="圆角矩形 35"/>
          <p:cNvSpPr/>
          <p:nvPr/>
        </p:nvSpPr>
        <p:spPr>
          <a:xfrm>
            <a:off x="2098675" y="125222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087245" y="124269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087245" y="1242695"/>
            <a:ext cx="709930" cy="74041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2852420" y="1314450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授：交给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5120" y="2983230"/>
            <a:ext cx="1419225" cy="1851660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9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协议</a:t>
              </a:r>
              <a:endPara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94865" y="3127375"/>
            <a:ext cx="718820" cy="740410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2877820" y="3197225"/>
            <a:ext cx="6474460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协：共同的</a:t>
            </a:r>
            <a:endParaRPr lang="zh-CN" altLang="en-US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112645" y="3961130"/>
            <a:ext cx="7955280" cy="714375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112645" y="3957955"/>
            <a:ext cx="7955280" cy="71882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112645" y="3963035"/>
            <a:ext cx="716280" cy="75819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2879725" y="4018280"/>
            <a:ext cx="720153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议：意见、言论</a:t>
            </a:r>
            <a:endParaRPr lang="zh-CN" altLang="en-US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2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扩展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695325"/>
            <a:ext cx="12890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Extension 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2099945" y="207645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088515" y="206692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088515" y="2066925"/>
            <a:ext cx="709930" cy="740410"/>
            <a:chOff x="584" y="3246"/>
            <a:chExt cx="1342" cy="1400"/>
          </a:xfrm>
        </p:grpSpPr>
        <p:sp>
          <p:nvSpPr>
            <p:cNvPr id="22" name="椭圆 21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26" name="文本框 7"/>
          <p:cNvSpPr txBox="1"/>
          <p:nvPr/>
        </p:nvSpPr>
        <p:spPr>
          <a:xfrm>
            <a:off x="2853690" y="213042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予：给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179955" y="512826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168525" y="511873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168525" y="5118735"/>
            <a:ext cx="709930" cy="740410"/>
            <a:chOff x="584" y="3246"/>
            <a:chExt cx="1342" cy="1400"/>
          </a:xfrm>
        </p:grpSpPr>
        <p:sp>
          <p:nvSpPr>
            <p:cNvPr id="32" name="椭圆 31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33" name="图片 3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4" name="文本框 7"/>
          <p:cNvSpPr txBox="1"/>
          <p:nvPr/>
        </p:nvSpPr>
        <p:spPr>
          <a:xfrm>
            <a:off x="2934970" y="518985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解：分开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2169795" y="5942965"/>
            <a:ext cx="709930" cy="740410"/>
            <a:chOff x="584" y="3246"/>
            <a:chExt cx="1342" cy="1400"/>
          </a:xfrm>
        </p:grpSpPr>
        <p:sp>
          <p:nvSpPr>
            <p:cNvPr id="44" name="椭圆 4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5" name="图片 4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pic>
        <p:nvPicPr>
          <p:cNvPr id="48" name="图片 47" descr="扑克牌外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0050" y="4915063"/>
            <a:ext cx="1321435" cy="1891030"/>
          </a:xfrm>
          <a:prstGeom prst="rect">
            <a:avLst/>
          </a:prstGeom>
        </p:spPr>
      </p:pic>
      <p:sp>
        <p:nvSpPr>
          <p:cNvPr id="49" name="文本框 7"/>
          <p:cNvSpPr txBox="1"/>
          <p:nvPr/>
        </p:nvSpPr>
        <p:spPr>
          <a:xfrm>
            <a:off x="412763" y="5507035"/>
            <a:ext cx="1268403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解体</a:t>
            </a:r>
            <a:endParaRPr lang="zh-CN" altLang="en-US" sz="4000" b="1" noProof="0" dirty="0">
              <a:ln>
                <a:noFill/>
              </a:ln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619427 -0.00287037 " pathEditMode="relative" rAng="0" ptsTypes="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0" y="-20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45312 0.00601852 L 0.619635 -0.00296296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00" y="-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3958 0 L 0.622917 -0.00333333 " pathEditMode="relative" rAng="0" ptsTypes="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00" y="-10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32292 0 L 0.62276 -0.00148148 " pathEditMode="relative" rAng="0" ptsTypes="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700" y="-1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13541 0.0087037 L 0.620053 -0.000833333 " pathEditMode="relative" rAng="0" ptsTypes="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00" y="-4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3958 0.00351852 L 0.617969 -0.00472222 " pathEditMode="relative" rAng="0" ptsTypes="">
                                      <p:cBhvr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00" y="-50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13" grpId="0" bldLvl="0" animBg="1"/>
      <p:bldP spid="38" grpId="0" bldLvl="0" animBg="1"/>
      <p:bldP spid="19" grpId="0" bldLvl="0" animBg="1"/>
      <p:bldP spid="5" grpId="0" bldLvl="0" animBg="1"/>
      <p:bldP spid="30" grpId="0" bldLvl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圆角矩形 34"/>
          <p:cNvSpPr/>
          <p:nvPr/>
        </p:nvSpPr>
        <p:spPr>
          <a:xfrm>
            <a:off x="2165985" y="594106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2169795" y="594296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6" name="文本框 7"/>
          <p:cNvSpPr txBox="1"/>
          <p:nvPr/>
        </p:nvSpPr>
        <p:spPr>
          <a:xfrm>
            <a:off x="2934970" y="600265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克：战胜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094865" y="3126740"/>
            <a:ext cx="7955280" cy="714375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098675" y="3126740"/>
            <a:ext cx="7954645" cy="714375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52425" y="1052358"/>
            <a:ext cx="1321435" cy="1891030"/>
            <a:chOff x="3157" y="674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674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60"/>
              <a:ext cx="3492" cy="1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坚实</a:t>
              </a:r>
              <a:endPara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6" name="圆角矩形 35"/>
          <p:cNvSpPr/>
          <p:nvPr/>
        </p:nvSpPr>
        <p:spPr>
          <a:xfrm>
            <a:off x="2098675" y="125222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087245" y="124269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087245" y="1242695"/>
            <a:ext cx="709930" cy="74041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2852420" y="1314450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坚：结实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5120" y="2983230"/>
            <a:ext cx="1419225" cy="1851660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9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交涉</a:t>
              </a:r>
              <a:endPara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94865" y="3127375"/>
            <a:ext cx="718820" cy="740410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2877820" y="3197225"/>
            <a:ext cx="6474460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交：互相</a:t>
            </a:r>
            <a:endParaRPr lang="zh-CN" altLang="en-US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112645" y="3961130"/>
            <a:ext cx="7955280" cy="714375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112645" y="3957955"/>
            <a:ext cx="7955280" cy="71882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112645" y="3963035"/>
            <a:ext cx="716280" cy="75819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2879725" y="4018280"/>
            <a:ext cx="720153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涉：牵涉、涉及</a:t>
            </a:r>
            <a:endParaRPr lang="zh-CN" altLang="en-US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2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扩展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695325"/>
            <a:ext cx="12890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Extension 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2099945" y="207645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088515" y="206692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088515" y="2066925"/>
            <a:ext cx="709930" cy="740410"/>
            <a:chOff x="584" y="3246"/>
            <a:chExt cx="1342" cy="1400"/>
          </a:xfrm>
        </p:grpSpPr>
        <p:sp>
          <p:nvSpPr>
            <p:cNvPr id="22" name="椭圆 21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26" name="文本框 7"/>
          <p:cNvSpPr txBox="1"/>
          <p:nvPr/>
        </p:nvSpPr>
        <p:spPr>
          <a:xfrm>
            <a:off x="2853690" y="213042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实：满、不空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179955" y="512826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168525" y="511873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168525" y="5118735"/>
            <a:ext cx="709930" cy="740410"/>
            <a:chOff x="584" y="3246"/>
            <a:chExt cx="1342" cy="1400"/>
          </a:xfrm>
        </p:grpSpPr>
        <p:sp>
          <p:nvSpPr>
            <p:cNvPr id="32" name="椭圆 31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33" name="图片 3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4" name="文本框 7"/>
          <p:cNvSpPr txBox="1"/>
          <p:nvPr/>
        </p:nvSpPr>
        <p:spPr>
          <a:xfrm>
            <a:off x="2934970" y="518985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攻：打击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2169795" y="5942965"/>
            <a:ext cx="709930" cy="740410"/>
            <a:chOff x="584" y="3246"/>
            <a:chExt cx="1342" cy="1400"/>
          </a:xfrm>
        </p:grpSpPr>
        <p:sp>
          <p:nvSpPr>
            <p:cNvPr id="44" name="椭圆 4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5" name="图片 4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pic>
        <p:nvPicPr>
          <p:cNvPr id="48" name="图片 47" descr="扑克牌外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0050" y="4915063"/>
            <a:ext cx="1321435" cy="1891030"/>
          </a:xfrm>
          <a:prstGeom prst="rect">
            <a:avLst/>
          </a:prstGeom>
        </p:spPr>
      </p:pic>
      <p:sp>
        <p:nvSpPr>
          <p:cNvPr id="49" name="文本框 7"/>
          <p:cNvSpPr txBox="1"/>
          <p:nvPr/>
        </p:nvSpPr>
        <p:spPr>
          <a:xfrm>
            <a:off x="412763" y="5507035"/>
            <a:ext cx="1268403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攻克</a:t>
            </a:r>
            <a:endParaRPr lang="zh-CN" altLang="en-US" sz="4000" b="1" noProof="0" dirty="0">
              <a:ln>
                <a:noFill/>
              </a:ln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619427 -0.00287037 " pathEditMode="relative" rAng="0" ptsTypes="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0" y="-20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45312 0.00601852 L 0.619635 -0.00296296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00" y="-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3958 0 L 0.622917 -0.00333333 " pathEditMode="relative" rAng="0" ptsTypes="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00" y="-10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32292 0 L 0.62276 -0.00148148 " pathEditMode="relative" rAng="0" ptsTypes="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700" y="-1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13541 0.0087037 L 0.620053 -0.000833333 " pathEditMode="relative" rAng="0" ptsTypes="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00" y="-4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3958 0.00351852 L 0.617969 -0.00472222 " pathEditMode="relative" rAng="0" ptsTypes="">
                                      <p:cBhvr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00" y="-50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13" grpId="0" bldLvl="0" animBg="1"/>
      <p:bldP spid="38" grpId="0" bldLvl="0" animBg="1"/>
      <p:bldP spid="19" grpId="0" bldLvl="0" animBg="1"/>
      <p:bldP spid="5" grpId="0" bldLvl="0" animBg="1"/>
      <p:bldP spid="30" grpId="0" bldLvl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圆角矩形 34"/>
          <p:cNvSpPr/>
          <p:nvPr/>
        </p:nvSpPr>
        <p:spPr>
          <a:xfrm>
            <a:off x="2165985" y="594106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2169795" y="594296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6" name="文本框 7"/>
          <p:cNvSpPr txBox="1"/>
          <p:nvPr/>
        </p:nvSpPr>
        <p:spPr>
          <a:xfrm>
            <a:off x="2934970" y="600265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条：一小张纸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094865" y="3126740"/>
            <a:ext cx="7955280" cy="714375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098675" y="3126740"/>
            <a:ext cx="7954645" cy="714375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52425" y="1052358"/>
            <a:ext cx="1321435" cy="1891030"/>
            <a:chOff x="3157" y="674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674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60"/>
              <a:ext cx="3492" cy="1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抵制</a:t>
              </a:r>
              <a:endPara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6" name="圆角矩形 35"/>
          <p:cNvSpPr/>
          <p:nvPr/>
        </p:nvSpPr>
        <p:spPr>
          <a:xfrm>
            <a:off x="2098675" y="125222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087245" y="124269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087245" y="1242695"/>
            <a:ext cx="709930" cy="74041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2852420" y="1314450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抵：抗拒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5120" y="2983230"/>
            <a:ext cx="1419225" cy="1851660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9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华侨</a:t>
              </a:r>
              <a:endPara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94865" y="3127375"/>
            <a:ext cx="718820" cy="740410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2877820" y="3197225"/>
            <a:ext cx="6474460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华：中国或中华的简称</a:t>
            </a:r>
            <a:endParaRPr lang="zh-CN" altLang="en-US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112645" y="3961130"/>
            <a:ext cx="7955280" cy="714375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112645" y="3957955"/>
            <a:ext cx="7955280" cy="71882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112645" y="3963035"/>
            <a:ext cx="716280" cy="75819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2879725" y="4018280"/>
            <a:ext cx="720153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侨：寄居在国外的人</a:t>
            </a:r>
            <a:endParaRPr lang="zh-CN" altLang="en-US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2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扩展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695325"/>
            <a:ext cx="12890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Extension 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2099945" y="207645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088515" y="206692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088515" y="2066925"/>
            <a:ext cx="709930" cy="740410"/>
            <a:chOff x="584" y="3246"/>
            <a:chExt cx="1342" cy="1400"/>
          </a:xfrm>
        </p:grpSpPr>
        <p:sp>
          <p:nvSpPr>
            <p:cNvPr id="22" name="椭圆 21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26" name="文本框 7"/>
          <p:cNvSpPr txBox="1"/>
          <p:nvPr/>
        </p:nvSpPr>
        <p:spPr>
          <a:xfrm>
            <a:off x="2853690" y="213042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制：限定、用强力约束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179955" y="512826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168525" y="511873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168525" y="5118735"/>
            <a:ext cx="709930" cy="740410"/>
            <a:chOff x="584" y="3246"/>
            <a:chExt cx="1342" cy="1400"/>
          </a:xfrm>
        </p:grpSpPr>
        <p:sp>
          <p:nvSpPr>
            <p:cNvPr id="32" name="椭圆 31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33" name="图片 3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4" name="文本框 7"/>
          <p:cNvSpPr txBox="1"/>
          <p:nvPr/>
        </p:nvSpPr>
        <p:spPr>
          <a:xfrm>
            <a:off x="2934970" y="518985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便：简单的，平常的，非正式的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2169795" y="5942965"/>
            <a:ext cx="709930" cy="740410"/>
            <a:chOff x="584" y="3246"/>
            <a:chExt cx="1342" cy="1400"/>
          </a:xfrm>
        </p:grpSpPr>
        <p:sp>
          <p:nvSpPr>
            <p:cNvPr id="44" name="椭圆 4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5" name="图片 4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pic>
        <p:nvPicPr>
          <p:cNvPr id="48" name="图片 47" descr="扑克牌外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0050" y="4915063"/>
            <a:ext cx="1321435" cy="1891030"/>
          </a:xfrm>
          <a:prstGeom prst="rect">
            <a:avLst/>
          </a:prstGeom>
        </p:spPr>
      </p:pic>
      <p:sp>
        <p:nvSpPr>
          <p:cNvPr id="49" name="文本框 7"/>
          <p:cNvSpPr txBox="1"/>
          <p:nvPr/>
        </p:nvSpPr>
        <p:spPr>
          <a:xfrm>
            <a:off x="412763" y="5507035"/>
            <a:ext cx="1268403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便条</a:t>
            </a:r>
            <a:endParaRPr lang="zh-CN" altLang="en-US" sz="4000" b="1" noProof="0" dirty="0">
              <a:ln>
                <a:noFill/>
              </a:ln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619427 -0.00287037 " pathEditMode="relative" rAng="0" ptsTypes="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0" y="-20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45312 0.00601852 L 0.619635 -0.00296296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00" y="-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3958 0 L 0.622917 -0.00333333 " pathEditMode="relative" rAng="0" ptsTypes="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00" y="-10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32292 0 L 0.62276 -0.00148148 " pathEditMode="relative" rAng="0" ptsTypes="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700" y="-1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13541 0.0087037 L 0.620053 -0.000833333 " pathEditMode="relative" rAng="0" ptsTypes="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00" y="-4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3958 0.00351852 L 0.617969 -0.00472222 " pathEditMode="relative" rAng="0" ptsTypes="">
                                      <p:cBhvr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00" y="-50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13" grpId="0" bldLvl="0" animBg="1"/>
      <p:bldP spid="38" grpId="0" bldLvl="0" animBg="1"/>
      <p:bldP spid="19" grpId="0" bldLvl="0" animBg="1"/>
      <p:bldP spid="5" grpId="0" bldLvl="0" animBg="1"/>
      <p:bldP spid="30" grpId="0" bldLvl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圆角矩形 34"/>
          <p:cNvSpPr/>
          <p:nvPr/>
        </p:nvSpPr>
        <p:spPr>
          <a:xfrm>
            <a:off x="2165985" y="594106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2169795" y="594296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6" name="文本框 7"/>
          <p:cNvSpPr txBox="1"/>
          <p:nvPr/>
        </p:nvSpPr>
        <p:spPr>
          <a:xfrm>
            <a:off x="2934970" y="600265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救：帮助，使脱离困难或危险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094865" y="3126740"/>
            <a:ext cx="7955280" cy="714375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098675" y="3126740"/>
            <a:ext cx="7954645" cy="714375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52425" y="1052358"/>
            <a:ext cx="1321435" cy="1891030"/>
            <a:chOff x="3157" y="674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157" y="674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60"/>
              <a:ext cx="3492" cy="1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尖锐</a:t>
              </a:r>
              <a:endPara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6" name="圆角矩形 35"/>
          <p:cNvSpPr/>
          <p:nvPr/>
        </p:nvSpPr>
        <p:spPr>
          <a:xfrm>
            <a:off x="2098675" y="125222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087245" y="124269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087245" y="1242695"/>
            <a:ext cx="709930" cy="74041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2852420" y="1314450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尖：物体细小锋利的顶部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25120" y="2983230"/>
            <a:ext cx="1419225" cy="1851660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9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0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势力</a:t>
              </a:r>
              <a:endPara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094865" y="3127375"/>
            <a:ext cx="718820" cy="740410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2877820" y="3197225"/>
            <a:ext cx="6474460" cy="55308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0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势：政治、经济、军事等方面的力量</a:t>
            </a:r>
            <a:endParaRPr lang="zh-CN" altLang="en-US" sz="30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112645" y="3961130"/>
            <a:ext cx="7955280" cy="714375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112645" y="3957955"/>
            <a:ext cx="7955280" cy="71882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112645" y="3963035"/>
            <a:ext cx="716280" cy="75819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2879725" y="4018280"/>
            <a:ext cx="720153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力：力量</a:t>
            </a:r>
            <a:endParaRPr lang="zh-CN" altLang="en-US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2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扩展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7490" y="695325"/>
            <a:ext cx="12890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Extension 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2099945" y="207645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088515" y="206692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088515" y="2066925"/>
            <a:ext cx="709930" cy="740410"/>
            <a:chOff x="584" y="3246"/>
            <a:chExt cx="1342" cy="1400"/>
          </a:xfrm>
        </p:grpSpPr>
        <p:sp>
          <p:nvSpPr>
            <p:cNvPr id="22" name="椭圆 21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5" name="图片 2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26" name="文本框 7"/>
          <p:cNvSpPr txBox="1"/>
          <p:nvPr/>
        </p:nvSpPr>
        <p:spPr>
          <a:xfrm>
            <a:off x="2853690" y="213042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锐：锋利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179955" y="5128260"/>
            <a:ext cx="7900035" cy="70993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2168525" y="5118735"/>
            <a:ext cx="7900035" cy="70993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168525" y="5118735"/>
            <a:ext cx="709930" cy="740410"/>
            <a:chOff x="584" y="3246"/>
            <a:chExt cx="1342" cy="1400"/>
          </a:xfrm>
        </p:grpSpPr>
        <p:sp>
          <p:nvSpPr>
            <p:cNvPr id="32" name="椭圆 31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33" name="图片 32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4" name="文本框 7"/>
          <p:cNvSpPr txBox="1"/>
          <p:nvPr/>
        </p:nvSpPr>
        <p:spPr>
          <a:xfrm>
            <a:off x="2934970" y="5189855"/>
            <a:ext cx="7812405" cy="583565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32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补：事后补充或改正</a:t>
            </a:r>
            <a:endParaRPr lang="zh-CN" sz="32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2169795" y="5942965"/>
            <a:ext cx="709930" cy="740410"/>
            <a:chOff x="584" y="3246"/>
            <a:chExt cx="1342" cy="1400"/>
          </a:xfrm>
        </p:grpSpPr>
        <p:sp>
          <p:nvSpPr>
            <p:cNvPr id="44" name="椭圆 43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5" name="图片 44" descr="我卡通1压缩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pic>
        <p:nvPicPr>
          <p:cNvPr id="48" name="图片 47" descr="扑克牌外层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0050" y="4915063"/>
            <a:ext cx="1321435" cy="1891030"/>
          </a:xfrm>
          <a:prstGeom prst="rect">
            <a:avLst/>
          </a:prstGeom>
        </p:spPr>
      </p:pic>
      <p:sp>
        <p:nvSpPr>
          <p:cNvPr id="49" name="文本框 7"/>
          <p:cNvSpPr txBox="1"/>
          <p:nvPr/>
        </p:nvSpPr>
        <p:spPr>
          <a:xfrm>
            <a:off x="412763" y="5507035"/>
            <a:ext cx="1268403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补救</a:t>
            </a:r>
            <a:endParaRPr lang="zh-CN" altLang="en-US" sz="4000" b="1" noProof="0" dirty="0">
              <a:ln>
                <a:noFill/>
              </a:ln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619427 -0.00287037 " pathEditMode="relative" rAng="0" ptsTypes="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0" y="-20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45312 0.00601852 L 0.619635 -0.00296296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00" y="-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3958 0 L 0.622917 -0.00333333 " pathEditMode="relative" rAng="0" ptsTypes="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00" y="-10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4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32292 0 L 0.62276 -0.00148148 " pathEditMode="relative" rAng="0" ptsTypes="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700" y="-10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13541 0.0087037 L 0.620053 -0.000833333 " pathEditMode="relative" rAng="0" ptsTypes="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100" y="-4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6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73958 0.00351852 L 0.617969 -0.00472222 " pathEditMode="relative" rAng="0" ptsTypes="">
                                      <p:cBhvr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00" y="-50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13" grpId="0" bldLvl="0" animBg="1"/>
      <p:bldP spid="38" grpId="0" bldLvl="0" animBg="1"/>
      <p:bldP spid="19" grpId="0" bldLvl="0" animBg="1"/>
      <p:bldP spid="5" grpId="0" bldLvl="0" animBg="1"/>
      <p:bldP spid="30" grpId="0" bldLvl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38577\Desktop\黑板.jpg黑板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005205" y="1005840"/>
            <a:ext cx="9963150" cy="5704840"/>
          </a:xfrm>
          <a:prstGeom prst="rect">
            <a:avLst/>
          </a:prstGeom>
        </p:spPr>
      </p:pic>
      <p:sp>
        <p:nvSpPr>
          <p:cNvPr id="11" name="文本框 7"/>
          <p:cNvSpPr txBox="1"/>
          <p:nvPr/>
        </p:nvSpPr>
        <p:spPr>
          <a:xfrm>
            <a:off x="165852" y="214290"/>
            <a:ext cx="89789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作业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7"/>
          <p:cNvSpPr txBox="1"/>
          <p:nvPr/>
        </p:nvSpPr>
        <p:spPr>
          <a:xfrm>
            <a:off x="237290" y="702214"/>
            <a:ext cx="110744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Homework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" name="图片 2" descr="老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685" y="2310130"/>
            <a:ext cx="4969510" cy="48387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92530" y="1205230"/>
            <a:ext cx="954151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华文细黑" panose="02010600040101010101" pitchFamily="2" charset="-122"/>
              </a:rPr>
              <a:t>作业</a:t>
            </a:r>
            <a:endParaRPr lang="zh-CN" sz="4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76985" y="2641600"/>
            <a:ext cx="8514080" cy="230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0000"/>
              </a:lnSpc>
              <a:defRPr sz="3000">
                <a:solidFill>
                  <a:srgbClr val="28282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华文细黑" panose="02010600040101010101" pitchFamily="2" charset="-122"/>
              </a:defRPr>
            </a:pPr>
            <a:r>
              <a:rPr lang="zh-CN" altLang="en-US" sz="2400" b="1" dirty="0">
                <a:blipFill dpi="0" rotWithShape="1">
                  <a:blip r:embed="rId4"/>
                  <a:srcRect/>
                  <a:tile tx="0" ty="0" sx="100000" sy="100000" flip="none" algn="br"/>
                </a:blipFill>
                <a:latin typeface="方正喵呜体" panose="02010600010101010101" pitchFamily="2" charset="-122"/>
                <a:ea typeface="方正喵呜体" panose="02010600010101010101" pitchFamily="2" charset="-122"/>
                <a:sym typeface="+mn-ea"/>
              </a:rPr>
              <a:t>《草船借箭》是在中国广为流传的一个故事，三国时期魏、蜀、吴三个政权有战争有联合，周瑜嫉妒诸葛亮的才华，故意刁难诸葛亮，最后诸葛亮以自己的聪明才智胜出。在你们国家一定也有许多这样的智慧小故事，请以“智慧的......”为题写一篇文章，字数不少于400字。</a:t>
            </a:r>
            <a:endParaRPr lang="zh-CN" altLang="en-US" sz="2400" b="1" dirty="0">
              <a:blipFill dpi="0" rotWithShape="1">
                <a:blip r:embed="rId4"/>
                <a:srcRect/>
                <a:tile tx="0" ty="0" sx="100000" sy="100000" flip="none" algn="br"/>
              </a:blipFill>
              <a:latin typeface="方正喵呜体" panose="02010600010101010101" pitchFamily="2" charset="-122"/>
              <a:ea typeface="方正喵呜体" panose="02010600010101010101" pitchFamily="2" charset="-122"/>
              <a:sym typeface="+mn-ea"/>
            </a:endParaRPr>
          </a:p>
        </p:txBody>
      </p:sp>
      <p:pic>
        <p:nvPicPr>
          <p:cNvPr id="16" name="图片 15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22"/>
          <a:stretch>
            <a:fillRect/>
          </a:stretch>
        </p:blipFill>
        <p:spPr>
          <a:xfrm>
            <a:off x="1609394" y="2910920"/>
            <a:ext cx="8973213" cy="37245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083"/>
          <a:stretch>
            <a:fillRect/>
          </a:stretch>
        </p:blipFill>
        <p:spPr>
          <a:xfrm>
            <a:off x="1609394" y="2346186"/>
            <a:ext cx="8885546" cy="3649538"/>
          </a:xfrm>
          <a:prstGeom prst="rect">
            <a:avLst/>
          </a:prstGeom>
        </p:spPr>
      </p:pic>
      <p:pic>
        <p:nvPicPr>
          <p:cNvPr id="18" name="图片 17" descr="C:\Users\Administrator\Desktop\小红书\对外汉语战略搞钱计划\卡通头像\2.png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263141" y="2857500"/>
            <a:ext cx="2981325" cy="2981960"/>
          </a:xfrm>
          <a:prstGeom prst="rect">
            <a:avLst/>
          </a:prstGeom>
        </p:spPr>
      </p:pic>
      <p:pic>
        <p:nvPicPr>
          <p:cNvPr id="17" name="图片 16" descr="C:\Users\Administrator\Desktop\小红书\对外汉语战略搞钱计划\卡通头像\嘟嘴.png嘟嘴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671946" y="2910205"/>
            <a:ext cx="2928620" cy="2929255"/>
          </a:xfrm>
          <a:prstGeom prst="rect">
            <a:avLst/>
          </a:prstGeom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</p:pic>
      <p:sp>
        <p:nvSpPr>
          <p:cNvPr id="20" name="文本框 19"/>
          <p:cNvSpPr txBox="1"/>
          <p:nvPr/>
        </p:nvSpPr>
        <p:spPr>
          <a:xfrm>
            <a:off x="3463663" y="1671088"/>
            <a:ext cx="5177007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再见</a:t>
            </a:r>
            <a:endParaRPr lang="zh-CN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35242" y="-635"/>
            <a:ext cx="12235180" cy="7702550"/>
            <a:chOff x="-57" y="-1"/>
            <a:chExt cx="19268" cy="12130"/>
          </a:xfrm>
        </p:grpSpPr>
        <p:sp>
          <p:nvSpPr>
            <p:cNvPr id="15" name="任意多边形: 形状 14"/>
            <p:cNvSpPr/>
            <p:nvPr/>
          </p:nvSpPr>
          <p:spPr>
            <a:xfrm>
              <a:off x="0" y="1291"/>
              <a:ext cx="19197" cy="10839"/>
            </a:xfrm>
            <a:custGeom>
              <a:avLst/>
              <a:gdLst>
                <a:gd name="connsiteX0" fmla="*/ 3583673 w 12192000"/>
                <a:gd name="connsiteY0" fmla="*/ 2333624 h 6858000"/>
                <a:gd name="connsiteX1" fmla="*/ 2468198 w 12192000"/>
                <a:gd name="connsiteY1" fmla="*/ 3429000 h 6858000"/>
                <a:gd name="connsiteX2" fmla="*/ 3583673 w 12192000"/>
                <a:gd name="connsiteY2" fmla="*/ 4524376 h 6858000"/>
                <a:gd name="connsiteX3" fmla="*/ 3583694 w 12192000"/>
                <a:gd name="connsiteY3" fmla="*/ 4524374 h 6858000"/>
                <a:gd name="connsiteX4" fmla="*/ 8608307 w 12192000"/>
                <a:gd name="connsiteY4" fmla="*/ 4524374 h 6858000"/>
                <a:gd name="connsiteX5" fmla="*/ 8608327 w 12192000"/>
                <a:gd name="connsiteY5" fmla="*/ 4524376 h 6858000"/>
                <a:gd name="connsiteX6" fmla="*/ 8608349 w 12192000"/>
                <a:gd name="connsiteY6" fmla="*/ 4524374 h 6858000"/>
                <a:gd name="connsiteX7" fmla="*/ 8728919 w 12192000"/>
                <a:gd name="connsiteY7" fmla="*/ 4524374 h 6858000"/>
                <a:gd name="connsiteX8" fmla="*/ 8728919 w 12192000"/>
                <a:gd name="connsiteY8" fmla="*/ 4512439 h 6858000"/>
                <a:gd name="connsiteX9" fmla="*/ 8833135 w 12192000"/>
                <a:gd name="connsiteY9" fmla="*/ 4502121 h 6858000"/>
                <a:gd name="connsiteX10" fmla="*/ 9723802 w 12192000"/>
                <a:gd name="connsiteY10" fmla="*/ 3429000 h 6858000"/>
                <a:gd name="connsiteX11" fmla="*/ 8833135 w 12192000"/>
                <a:gd name="connsiteY11" fmla="*/ 2355879 h 6858000"/>
                <a:gd name="connsiteX12" fmla="*/ 8728919 w 12192000"/>
                <a:gd name="connsiteY12" fmla="*/ 2345561 h 6858000"/>
                <a:gd name="connsiteX13" fmla="*/ 8728919 w 12192000"/>
                <a:gd name="connsiteY13" fmla="*/ 2333624 h 6858000"/>
                <a:gd name="connsiteX14" fmla="*/ 8608327 w 12192000"/>
                <a:gd name="connsiteY14" fmla="*/ 2333624 h 6858000"/>
                <a:gd name="connsiteX15" fmla="*/ 0 w 12192000"/>
                <a:gd name="connsiteY15" fmla="*/ 0 h 6858000"/>
                <a:gd name="connsiteX16" fmla="*/ 12192000 w 12192000"/>
                <a:gd name="connsiteY16" fmla="*/ 0 h 6858000"/>
                <a:gd name="connsiteX17" fmla="*/ 12192000 w 12192000"/>
                <a:gd name="connsiteY17" fmla="*/ 6858000 h 6858000"/>
                <a:gd name="connsiteX18" fmla="*/ 0 w 12192000"/>
                <a:gd name="connsiteY18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2000" h="6858000">
                  <a:moveTo>
                    <a:pt x="3583673" y="2333624"/>
                  </a:moveTo>
                  <a:cubicBezTo>
                    <a:pt x="2967613" y="2333624"/>
                    <a:pt x="2468198" y="2824041"/>
                    <a:pt x="2468198" y="3429000"/>
                  </a:cubicBezTo>
                  <a:cubicBezTo>
                    <a:pt x="2468198" y="4033959"/>
                    <a:pt x="2967613" y="4524376"/>
                    <a:pt x="3583673" y="4524376"/>
                  </a:cubicBezTo>
                  <a:lnTo>
                    <a:pt x="3583694" y="4524374"/>
                  </a:lnTo>
                  <a:lnTo>
                    <a:pt x="8608307" y="4524374"/>
                  </a:lnTo>
                  <a:lnTo>
                    <a:pt x="8608327" y="4524376"/>
                  </a:lnTo>
                  <a:lnTo>
                    <a:pt x="8608349" y="4524374"/>
                  </a:lnTo>
                  <a:lnTo>
                    <a:pt x="8728919" y="4524374"/>
                  </a:lnTo>
                  <a:lnTo>
                    <a:pt x="8728919" y="4512439"/>
                  </a:lnTo>
                  <a:lnTo>
                    <a:pt x="8833135" y="4502121"/>
                  </a:lnTo>
                  <a:cubicBezTo>
                    <a:pt x="9341439" y="4399982"/>
                    <a:pt x="9723802" y="3958340"/>
                    <a:pt x="9723802" y="3429000"/>
                  </a:cubicBezTo>
                  <a:cubicBezTo>
                    <a:pt x="9723802" y="2899661"/>
                    <a:pt x="9341439" y="2458018"/>
                    <a:pt x="8833135" y="2355879"/>
                  </a:cubicBezTo>
                  <a:lnTo>
                    <a:pt x="8728919" y="2345561"/>
                  </a:lnTo>
                  <a:lnTo>
                    <a:pt x="8728919" y="2333624"/>
                  </a:lnTo>
                  <a:lnTo>
                    <a:pt x="8608327" y="2333624"/>
                  </a:lnTo>
                  <a:close/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3E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effectLst>
                  <a:innerShdw blurRad="114300">
                    <a:prstClr val="black"/>
                  </a:innerShdw>
                </a:effectLst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57" y="-1"/>
              <a:ext cx="19268" cy="1744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3464204" y="1670813"/>
            <a:ext cx="5177816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再见</a:t>
            </a:r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 Bye</a:t>
            </a:r>
            <a:endParaRPr lang="en-US" altLang="zh-CN" sz="80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30034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6--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第二十五课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563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6  Lesson 25</a:t>
            </a:r>
            <a:endParaRPr lang="en-US" altLang="zh-CN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0.3806 -1.11111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32" presetClass="emph" presetSubtype="0" repeatCount="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1"/>
      <p:bldP spid="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拉杆"/>
          <p:cNvSpPr/>
          <p:nvPr/>
        </p:nvSpPr>
        <p:spPr>
          <a:xfrm>
            <a:off x="0" y="1800860"/>
            <a:ext cx="12192000" cy="123825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/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1"/>
          <p:cNvGrpSpPr/>
          <p:nvPr/>
        </p:nvGrpSpPr>
        <p:grpSpPr>
          <a:xfrm>
            <a:off x="690066" y="1429385"/>
            <a:ext cx="2531745" cy="4669155"/>
            <a:chOff x="1165046" y="514350"/>
            <a:chExt cx="2531745" cy="4669155"/>
          </a:xfrm>
        </p:grpSpPr>
        <p:pic>
          <p:nvPicPr>
            <p:cNvPr id="10" name="Picture 2" descr="C:\Users\38577\Desktop\橙色.png橙色"/>
            <p:cNvPicPr>
              <a:picLocks noChangeAspect="1" noChangeArrowheads="1"/>
            </p:cNvPicPr>
            <p:nvPr/>
          </p:nvPicPr>
          <p:blipFill rotWithShape="1">
            <a:blip r:embed="rId1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65046" y="1583690"/>
              <a:ext cx="2531745" cy="35998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任意多边形: 形状 14"/>
            <p:cNvSpPr/>
            <p:nvPr/>
          </p:nvSpPr>
          <p:spPr>
            <a:xfrm>
              <a:off x="1975517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FF92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2"/>
          <p:cNvGrpSpPr/>
          <p:nvPr/>
        </p:nvGrpSpPr>
        <p:grpSpPr>
          <a:xfrm>
            <a:off x="3315413" y="1429385"/>
            <a:ext cx="2530475" cy="4669155"/>
            <a:chOff x="3705241" y="514350"/>
            <a:chExt cx="2530475" cy="4669155"/>
          </a:xfrm>
        </p:grpSpPr>
        <p:pic>
          <p:nvPicPr>
            <p:cNvPr id="8" name="图片 7" descr="C:\Users\38577\Desktop\粉色.png粉色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05241" y="1583690"/>
              <a:ext cx="2530475" cy="3599815"/>
            </a:xfrm>
            <a:prstGeom prst="rect">
              <a:avLst/>
            </a:prstGeom>
          </p:spPr>
        </p:pic>
        <p:sp>
          <p:nvSpPr>
            <p:cNvPr id="18" name="任意多边形: 形状 17"/>
            <p:cNvSpPr/>
            <p:nvPr/>
          </p:nvSpPr>
          <p:spPr>
            <a:xfrm>
              <a:off x="45151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E2AE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3"/>
          <p:cNvGrpSpPr/>
          <p:nvPr/>
        </p:nvGrpSpPr>
        <p:grpSpPr>
          <a:xfrm>
            <a:off x="6025184" y="1429385"/>
            <a:ext cx="2531110" cy="4668520"/>
            <a:chOff x="7406196" y="514350"/>
            <a:chExt cx="2531110" cy="4668520"/>
          </a:xfrm>
        </p:grpSpPr>
        <p:pic>
          <p:nvPicPr>
            <p:cNvPr id="12" name="图片 11" descr="C:\Users\38577\Desktop\红色.png红色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7406196" y="1583690"/>
              <a:ext cx="2531110" cy="3599180"/>
            </a:xfrm>
            <a:prstGeom prst="rect">
              <a:avLst/>
            </a:prstGeom>
          </p:spPr>
        </p:pic>
        <p:sp>
          <p:nvSpPr>
            <p:cNvPr id="19" name="任意多边形: 形状 18"/>
            <p:cNvSpPr/>
            <p:nvPr/>
          </p:nvSpPr>
          <p:spPr>
            <a:xfrm>
              <a:off x="8172764" y="514350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rgbClr val="DA0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824338" y="1430972"/>
            <a:ext cx="2531110" cy="4667885"/>
            <a:chOff x="10086718" y="515937"/>
            <a:chExt cx="2531110" cy="4667885"/>
          </a:xfrm>
        </p:grpSpPr>
        <p:pic>
          <p:nvPicPr>
            <p:cNvPr id="13" name="图片 12" descr="C:\Users\38577\Desktop\蓝色.png蓝色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>
            <a:xfrm>
              <a:off x="10086718" y="1584642"/>
              <a:ext cx="2531110" cy="3599180"/>
            </a:xfrm>
            <a:prstGeom prst="rect">
              <a:avLst/>
            </a:prstGeom>
          </p:spPr>
        </p:pic>
        <p:sp>
          <p:nvSpPr>
            <p:cNvPr id="20" name="任意多边形: 形状 19"/>
            <p:cNvSpPr/>
            <p:nvPr/>
          </p:nvSpPr>
          <p:spPr>
            <a:xfrm>
              <a:off x="10912971" y="515937"/>
              <a:ext cx="910559" cy="914400"/>
            </a:xfrm>
            <a:custGeom>
              <a:avLst/>
              <a:gdLst>
                <a:gd name="connsiteX0" fmla="*/ 453359 w 910559"/>
                <a:gd name="connsiteY0" fmla="*/ 0 h 914400"/>
                <a:gd name="connsiteX1" fmla="*/ 910559 w 910559"/>
                <a:gd name="connsiteY1" fmla="*/ 457200 h 914400"/>
                <a:gd name="connsiteX2" fmla="*/ 453359 w 910559"/>
                <a:gd name="connsiteY2" fmla="*/ 914400 h 914400"/>
                <a:gd name="connsiteX3" fmla="*/ 5448 w 910559"/>
                <a:gd name="connsiteY3" fmla="*/ 549342 h 914400"/>
                <a:gd name="connsiteX4" fmla="*/ 0 w 910559"/>
                <a:gd name="connsiteY4" fmla="*/ 495300 h 914400"/>
                <a:gd name="connsiteX5" fmla="*/ 232451 w 910559"/>
                <a:gd name="connsiteY5" fmla="*/ 495300 h 914400"/>
                <a:gd name="connsiteX6" fmla="*/ 242724 w 910559"/>
                <a:gd name="connsiteY6" fmla="*/ 546181 h 914400"/>
                <a:gd name="connsiteX7" fmla="*/ 453359 w 910559"/>
                <a:gd name="connsiteY7" fmla="*/ 685800 h 914400"/>
                <a:gd name="connsiteX8" fmla="*/ 681959 w 910559"/>
                <a:gd name="connsiteY8" fmla="*/ 457200 h 914400"/>
                <a:gd name="connsiteX9" fmla="*/ 453359 w 910559"/>
                <a:gd name="connsiteY9" fmla="*/ 228600 h 914400"/>
                <a:gd name="connsiteX10" fmla="*/ 242724 w 910559"/>
                <a:gd name="connsiteY10" fmla="*/ 368219 h 914400"/>
                <a:gd name="connsiteX11" fmla="*/ 242066 w 910559"/>
                <a:gd name="connsiteY11" fmla="*/ 371475 h 914400"/>
                <a:gd name="connsiteX12" fmla="*/ 4801 w 910559"/>
                <a:gd name="connsiteY12" fmla="*/ 371475 h 914400"/>
                <a:gd name="connsiteX13" fmla="*/ 5448 w 910559"/>
                <a:gd name="connsiteY13" fmla="*/ 365058 h 914400"/>
                <a:gd name="connsiteX14" fmla="*/ 453359 w 910559"/>
                <a:gd name="connsiteY14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0559" h="914400">
                  <a:moveTo>
                    <a:pt x="453359" y="0"/>
                  </a:moveTo>
                  <a:cubicBezTo>
                    <a:pt x="705864" y="0"/>
                    <a:pt x="910559" y="204695"/>
                    <a:pt x="910559" y="457200"/>
                  </a:cubicBezTo>
                  <a:cubicBezTo>
                    <a:pt x="910559" y="709705"/>
                    <a:pt x="705864" y="914400"/>
                    <a:pt x="453359" y="914400"/>
                  </a:cubicBezTo>
                  <a:cubicBezTo>
                    <a:pt x="232417" y="914400"/>
                    <a:pt x="48080" y="757680"/>
                    <a:pt x="5448" y="549342"/>
                  </a:cubicBezTo>
                  <a:lnTo>
                    <a:pt x="0" y="495300"/>
                  </a:lnTo>
                  <a:lnTo>
                    <a:pt x="232451" y="495300"/>
                  </a:lnTo>
                  <a:lnTo>
                    <a:pt x="242724" y="546181"/>
                  </a:lnTo>
                  <a:cubicBezTo>
                    <a:pt x="277427" y="628229"/>
                    <a:pt x="358670" y="685800"/>
                    <a:pt x="453359" y="685800"/>
                  </a:cubicBezTo>
                  <a:cubicBezTo>
                    <a:pt x="579611" y="685800"/>
                    <a:pt x="681959" y="583452"/>
                    <a:pt x="681959" y="457200"/>
                  </a:cubicBezTo>
                  <a:cubicBezTo>
                    <a:pt x="681959" y="330948"/>
                    <a:pt x="579611" y="228600"/>
                    <a:pt x="453359" y="228600"/>
                  </a:cubicBezTo>
                  <a:cubicBezTo>
                    <a:pt x="358670" y="228600"/>
                    <a:pt x="277427" y="286171"/>
                    <a:pt x="242724" y="368219"/>
                  </a:cubicBezTo>
                  <a:lnTo>
                    <a:pt x="242066" y="371475"/>
                  </a:lnTo>
                  <a:lnTo>
                    <a:pt x="4801" y="371475"/>
                  </a:lnTo>
                  <a:lnTo>
                    <a:pt x="5448" y="365058"/>
                  </a:lnTo>
                  <a:cubicBezTo>
                    <a:pt x="48080" y="156720"/>
                    <a:pt x="232417" y="0"/>
                    <a:pt x="453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4" name="卡通头像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pic>
        <p:nvPicPr>
          <p:cNvPr id="2" name="图片 1" descr="C:\Users\ASUS\Desktop\课件\2022.10.05课件25\图片\热身\图片5.png图片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1082040" y="2633345"/>
            <a:ext cx="1713865" cy="1885315"/>
          </a:xfrm>
          <a:prstGeom prst="roundRect">
            <a:avLst/>
          </a:prstGeom>
        </p:spPr>
      </p:pic>
      <p:sp>
        <p:nvSpPr>
          <p:cNvPr id="5" name="文本框 1"/>
          <p:cNvSpPr txBox="1"/>
          <p:nvPr/>
        </p:nvSpPr>
        <p:spPr>
          <a:xfrm>
            <a:off x="690245" y="4789805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gǔ</a:t>
            </a:r>
            <a:endParaRPr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鼓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pic>
        <p:nvPicPr>
          <p:cNvPr id="7" name="图片 2" descr="C:\Users\ASUS\Desktop\课件\2022.10.05课件25\图片\热身\图片6.png图片6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E">
                  <a:alpha val="100000"/>
                </a:srgbClr>
              </a:clrFrom>
              <a:clrTo>
                <a:srgbClr val="FFFFFE">
                  <a:alpha val="100000"/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3707765" y="2643505"/>
            <a:ext cx="1746885" cy="1925320"/>
          </a:xfrm>
          <a:prstGeom prst="roundRect">
            <a:avLst/>
          </a:prstGeom>
        </p:spPr>
      </p:pic>
      <p:sp>
        <p:nvSpPr>
          <p:cNvPr id="9" name="文本框 2"/>
          <p:cNvSpPr txBox="1"/>
          <p:nvPr/>
        </p:nvSpPr>
        <p:spPr>
          <a:xfrm>
            <a:off x="3306445" y="4787265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dùn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盾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pic>
        <p:nvPicPr>
          <p:cNvPr id="11" name="图片 3" descr="C:\Users\ASUS\Desktop\课件\2022.10.05课件25\图片\热身\图片7.png图片7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E">
                  <a:alpha val="100000"/>
                </a:srgbClr>
              </a:clrFrom>
              <a:clrTo>
                <a:srgbClr val="FFFFFE">
                  <a:alpha val="100000"/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6398260" y="2640648"/>
            <a:ext cx="1811020" cy="1979295"/>
          </a:xfrm>
          <a:prstGeom prst="roundRect">
            <a:avLst/>
          </a:prstGeom>
        </p:spPr>
      </p:pic>
      <p:sp>
        <p:nvSpPr>
          <p:cNvPr id="16" name="文本框 3"/>
          <p:cNvSpPr txBox="1"/>
          <p:nvPr/>
        </p:nvSpPr>
        <p:spPr>
          <a:xfrm>
            <a:off x="6030595" y="4787265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dǐng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鼎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pic>
        <p:nvPicPr>
          <p:cNvPr id="17" name="图片 4" descr="C:\Users\ASUS\Desktop\课件\2022.10.05课件25\图片\热身\图片8.png图片8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9243695" y="2659063"/>
            <a:ext cx="1709420" cy="1885315"/>
          </a:xfrm>
          <a:prstGeom prst="roundRect">
            <a:avLst/>
          </a:prstGeom>
        </p:spPr>
      </p:pic>
      <p:sp>
        <p:nvSpPr>
          <p:cNvPr id="22" name="文本框 4"/>
          <p:cNvSpPr txBox="1"/>
          <p:nvPr/>
        </p:nvSpPr>
        <p:spPr>
          <a:xfrm>
            <a:off x="8828405" y="4787265"/>
            <a:ext cx="25336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zh-CN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pí pa</a:t>
            </a:r>
            <a:endParaRPr lang="en-US" altLang="zh-CN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  <a:p>
            <a:pPr algn="ctr" fontAlgn="ctr"/>
            <a:r>
              <a:rPr lang="zh-CN" altLang="en-US" sz="3600" b="1" kern="100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琵琶</a:t>
            </a:r>
            <a:endParaRPr lang="zh-CN" altLang="en-US" sz="3600" b="1" kern="1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052007" y="356235"/>
            <a:ext cx="8087987" cy="920830"/>
            <a:chOff x="3424" y="3426"/>
            <a:chExt cx="11391" cy="895"/>
          </a:xfrm>
        </p:grpSpPr>
        <p:sp>
          <p:nvSpPr>
            <p:cNvPr id="24" name="圆角矩形 23"/>
            <p:cNvSpPr/>
            <p:nvPr/>
          </p:nvSpPr>
          <p:spPr>
            <a:xfrm>
              <a:off x="3424" y="3426"/>
              <a:ext cx="11391" cy="892"/>
            </a:xfrm>
            <a:prstGeom prst="roundRect">
              <a:avLst/>
            </a:prstGeom>
            <a:noFill/>
            <a:ln w="19050">
              <a:solidFill>
                <a:srgbClr val="CFB26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E2AEAB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7"/>
            <p:cNvSpPr txBox="1"/>
            <p:nvPr/>
          </p:nvSpPr>
          <p:spPr>
            <a:xfrm>
              <a:off x="3424" y="3514"/>
              <a:ext cx="11391" cy="8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dirty="0">
                  <a:solidFill>
                    <a:srgbClr val="CFB26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imSun" panose="02010600030101010101" pitchFamily="2" charset="-122"/>
                  <a:sym typeface="+mn-ea"/>
                </a:rPr>
                <a:t>看下列物品的图片及名称，请问哪些物品是在古代战争中使用的？有什么作用？</a:t>
              </a:r>
              <a:endParaRPr lang="zh-CN" altLang="en-US" sz="2400" b="1" dirty="0">
                <a:solidFill>
                  <a:srgbClr val="CFB26F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imSun" panose="02010600030101010101" pitchFamily="2" charset="-122"/>
                <a:sym typeface="+mn-ea"/>
              </a:endParaRPr>
            </a:p>
          </p:txBody>
        </p:sp>
      </p:grpSp>
      <p:sp>
        <p:nvSpPr>
          <p:cNvPr id="27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8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6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156528" y="283527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梯形 22"/>
          <p:cNvSpPr/>
          <p:nvPr/>
        </p:nvSpPr>
        <p:spPr>
          <a:xfrm>
            <a:off x="34607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1" name="图片 10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33543" y="-780627"/>
            <a:ext cx="1801707" cy="2511213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75945" y="4947285"/>
            <a:ext cx="23317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小明不知为何被老师训斥了一顿，心里很不服气。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7" name="梯形 16"/>
          <p:cNvSpPr/>
          <p:nvPr/>
        </p:nvSpPr>
        <p:spPr>
          <a:xfrm>
            <a:off x="3295015" y="1181100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18" name="图片 17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782483" y="-780627"/>
            <a:ext cx="1801707" cy="251121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522980" y="4947285"/>
            <a:ext cx="2393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军队平时加强训练，战时才能打胜仗。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46075" y="2560251"/>
            <a:ext cx="2837180" cy="1994765"/>
            <a:chOff x="7787" y="2920"/>
            <a:chExt cx="5660" cy="2219"/>
          </a:xfrm>
        </p:grpSpPr>
        <p:sp>
          <p:nvSpPr>
            <p:cNvPr id="33" name="圆角矩形 32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fú qì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服气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v. to be convinced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295015" y="2560251"/>
            <a:ext cx="2837180" cy="1994765"/>
            <a:chOff x="7787" y="2920"/>
            <a:chExt cx="5660" cy="2219"/>
          </a:xfrm>
        </p:grpSpPr>
        <p:sp>
          <p:nvSpPr>
            <p:cNvPr id="25" name="圆角矩形 24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jūn duì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军队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army, troops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7" name="AutoShape 4" descr="@冒险家的旅程か★&#10;png免抠素材 海报装饰元素 png透明背景素材 卡通素材  贴纸素材 标签素材 风扇 夏季风扇 强力风扇 吹风 吹凉"/>
          <p:cNvSpPr>
            <a:spLocks noChangeAspect="1" noChangeArrowheads="1"/>
          </p:cNvSpPr>
          <p:nvPr/>
        </p:nvSpPr>
        <p:spPr bwMode="auto">
          <a:xfrm>
            <a:off x="6043613" y="282892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梯形 27"/>
          <p:cNvSpPr/>
          <p:nvPr/>
        </p:nvSpPr>
        <p:spPr>
          <a:xfrm>
            <a:off x="623316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9" name="图片 28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6720628" y="-781262"/>
            <a:ext cx="1801707" cy="2511213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6463030" y="4946650"/>
            <a:ext cx="23317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人民解放军全面更新了武器装备。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32" name="梯形 31"/>
          <p:cNvSpPr/>
          <p:nvPr/>
        </p:nvSpPr>
        <p:spPr>
          <a:xfrm>
            <a:off x="9182100" y="1180465"/>
            <a:ext cx="2792095" cy="5854700"/>
          </a:xfrm>
          <a:prstGeom prst="trapezoid">
            <a:avLst>
              <a:gd name="adj" fmla="val 30365"/>
            </a:avLst>
          </a:prstGeom>
          <a:solidFill>
            <a:schemeClr val="accent4">
              <a:alpha val="6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5" name="图片 34" descr="C:\Users\Administrator\Desktop\4a7e7ce1.png4a7e7ce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669568" y="-781262"/>
            <a:ext cx="1801707" cy="251121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9410065" y="4946650"/>
            <a:ext cx="23933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zh-CN" altLang="en-US" sz="2400" b="1" kern="100" dirty="0"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rPr>
              <a:t>现在当务之急是解决住宿问题。</a:t>
            </a:r>
            <a:endParaRPr lang="zh-CN" altLang="en-US" sz="2400" b="1" kern="100" dirty="0">
              <a:latin typeface="华文楷体" panose="02010600040101010101" charset="-122"/>
              <a:ea typeface="华文楷体" panose="02010600040101010101" charset="-122"/>
              <a:cs typeface="华文细黑" panose="02010600040101010101" pitchFamily="2" charset="-122"/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233160" y="2559616"/>
            <a:ext cx="2837180" cy="1994765"/>
            <a:chOff x="7787" y="2920"/>
            <a:chExt cx="5660" cy="2219"/>
          </a:xfrm>
        </p:grpSpPr>
        <p:sp>
          <p:nvSpPr>
            <p:cNvPr id="38" name="圆角矩形 37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wǔ qì 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武器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n. weapon, arms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82100" y="2559616"/>
            <a:ext cx="2837180" cy="1994765"/>
            <a:chOff x="7787" y="2920"/>
            <a:chExt cx="5660" cy="2219"/>
          </a:xfrm>
        </p:grpSpPr>
        <p:sp>
          <p:nvSpPr>
            <p:cNvPr id="41" name="圆角矩形 40"/>
            <p:cNvSpPr/>
            <p:nvPr/>
          </p:nvSpPr>
          <p:spPr>
            <a:xfrm>
              <a:off x="8776" y="2920"/>
              <a:ext cx="3577" cy="221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787" y="2995"/>
              <a:ext cx="5660" cy="1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zh-CN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dāngwùzhījí</a:t>
              </a:r>
              <a:endParaRPr lang="en-US" altLang="zh-CN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zh-CN" altLang="en-US" sz="44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当务之急</a:t>
              </a:r>
              <a:endParaRPr lang="zh-CN" altLang="en-US" sz="44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  <a:p>
              <a:pPr algn="ctr" fontAlgn="ctr"/>
              <a:r>
                <a:rPr lang="en-US" altLang="zh-CN" sz="1600" b="1" kern="100" dirty="0">
                  <a:solidFill>
                    <a:schemeClr val="tx1"/>
                  </a:solidFill>
                  <a:latin typeface="华文楷体" panose="02010600040101010101" charset="-122"/>
                  <a:ea typeface="华文楷体" panose="02010600040101010101" charset="-122"/>
                  <a:cs typeface="华文细黑" panose="02010600040101010101" pitchFamily="2" charset="-122"/>
                  <a:sym typeface="+mn-ea"/>
                </a:rPr>
                <a:t>top priority</a:t>
              </a:r>
              <a:endParaRPr lang="en-US" altLang="zh-CN" sz="1600" b="1" kern="100" dirty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pic>
        <p:nvPicPr>
          <p:cNvPr id="43" name="图片 4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15" grpId="0"/>
      <p:bldP spid="17" grpId="0" bldLvl="0" animBg="1"/>
      <p:bldP spid="19" grpId="0"/>
      <p:bldP spid="28" grpId="0" bldLvl="0" animBg="1"/>
      <p:bldP spid="30" grpId="0"/>
      <p:bldP spid="32" grpId="0" bldLvl="0" animBg="1"/>
      <p:bldP spid="36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PA" val="v5.2.11"/>
</p:tagLst>
</file>

<file path=ppt/tags/tag101.xml><?xml version="1.0" encoding="utf-8"?>
<p:tagLst xmlns:p="http://schemas.openxmlformats.org/presentationml/2006/main">
  <p:tag name="PA" val="v5.2.11"/>
</p:tagLst>
</file>

<file path=ppt/tags/tag102.xml><?xml version="1.0" encoding="utf-8"?>
<p:tagLst xmlns:p="http://schemas.openxmlformats.org/presentationml/2006/main">
  <p:tag name="PA" val="v5.2.11"/>
</p:tagLst>
</file>

<file path=ppt/tags/tag103.xml><?xml version="1.0" encoding="utf-8"?>
<p:tagLst xmlns:p="http://schemas.openxmlformats.org/presentationml/2006/main">
  <p:tag name="PA" val="v5.2.11"/>
</p:tagLst>
</file>

<file path=ppt/tags/tag104.xml><?xml version="1.0" encoding="utf-8"?>
<p:tagLst xmlns:p="http://schemas.openxmlformats.org/presentationml/2006/main">
  <p:tag name="PA" val="v5.2.11"/>
</p:tagLst>
</file>

<file path=ppt/tags/tag105.xml><?xml version="1.0" encoding="utf-8"?>
<p:tagLst xmlns:p="http://schemas.openxmlformats.org/presentationml/2006/main">
  <p:tag name="PA" val="v5.2.11"/>
</p:tagLst>
</file>

<file path=ppt/tags/tag106.xml><?xml version="1.0" encoding="utf-8"?>
<p:tagLst xmlns:p="http://schemas.openxmlformats.org/presentationml/2006/main">
  <p:tag name="PA" val="v5.2.11"/>
</p:tagLst>
</file>

<file path=ppt/tags/tag107.xml><?xml version="1.0" encoding="utf-8"?>
<p:tagLst xmlns:p="http://schemas.openxmlformats.org/presentationml/2006/main">
  <p:tag name="PA" val="v5.2.11"/>
</p:tagLst>
</file>

<file path=ppt/tags/tag108.xml><?xml version="1.0" encoding="utf-8"?>
<p:tagLst xmlns:p="http://schemas.openxmlformats.org/presentationml/2006/main">
  <p:tag name="PA" val="v5.2.11"/>
</p:tagLst>
</file>

<file path=ppt/tags/tag109.xml><?xml version="1.0" encoding="utf-8"?>
<p:tagLst xmlns:p="http://schemas.openxmlformats.org/presentationml/2006/main">
  <p:tag name="PA" val="v5.2.1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PA" val="v5.2.11"/>
</p:tagLst>
</file>

<file path=ppt/tags/tag111.xml><?xml version="1.0" encoding="utf-8"?>
<p:tagLst xmlns:p="http://schemas.openxmlformats.org/presentationml/2006/main">
  <p:tag name="PA" val="v5.2.11"/>
</p:tagLst>
</file>

<file path=ppt/tags/tag112.xml><?xml version="1.0" encoding="utf-8"?>
<p:tagLst xmlns:p="http://schemas.openxmlformats.org/presentationml/2006/main">
  <p:tag name="PA" val="v5.2.11"/>
</p:tagLst>
</file>

<file path=ppt/tags/tag113.xml><?xml version="1.0" encoding="utf-8"?>
<p:tagLst xmlns:p="http://schemas.openxmlformats.org/presentationml/2006/main">
  <p:tag name="PA" val="v5.2.11"/>
</p:tagLst>
</file>

<file path=ppt/tags/tag114.xml><?xml version="1.0" encoding="utf-8"?>
<p:tagLst xmlns:p="http://schemas.openxmlformats.org/presentationml/2006/main">
  <p:tag name="PA" val="v5.2.11"/>
</p:tagLst>
</file>

<file path=ppt/tags/tag115.xml><?xml version="1.0" encoding="utf-8"?>
<p:tagLst xmlns:p="http://schemas.openxmlformats.org/presentationml/2006/main">
  <p:tag name="PA" val="v5.2.11"/>
</p:tagLst>
</file>

<file path=ppt/tags/tag116.xml><?xml version="1.0" encoding="utf-8"?>
<p:tagLst xmlns:p="http://schemas.openxmlformats.org/presentationml/2006/main">
  <p:tag name="PA" val="v5.2.11"/>
</p:tagLst>
</file>

<file path=ppt/tags/tag117.xml><?xml version="1.0" encoding="utf-8"?>
<p:tagLst xmlns:p="http://schemas.openxmlformats.org/presentationml/2006/main">
  <p:tag name="PA" val="v5.2.11"/>
</p:tagLst>
</file>

<file path=ppt/tags/tag118.xml><?xml version="1.0" encoding="utf-8"?>
<p:tagLst xmlns:p="http://schemas.openxmlformats.org/presentationml/2006/main">
  <p:tag name="PA" val="v5.2.11"/>
</p:tagLst>
</file>

<file path=ppt/tags/tag119.xml><?xml version="1.0" encoding="utf-8"?>
<p:tagLst xmlns:p="http://schemas.openxmlformats.org/presentationml/2006/main">
  <p:tag name="PA" val="v5.2.1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PA" val="v5.2.11"/>
</p:tagLst>
</file>

<file path=ppt/tags/tag121.xml><?xml version="1.0" encoding="utf-8"?>
<p:tagLst xmlns:p="http://schemas.openxmlformats.org/presentationml/2006/main">
  <p:tag name="PA" val="v5.2.11"/>
</p:tagLst>
</file>

<file path=ppt/tags/tag122.xml><?xml version="1.0" encoding="utf-8"?>
<p:tagLst xmlns:p="http://schemas.openxmlformats.org/presentationml/2006/main">
  <p:tag name="PA" val="v5.2.11"/>
</p:tagLst>
</file>

<file path=ppt/tags/tag123.xml><?xml version="1.0" encoding="utf-8"?>
<p:tagLst xmlns:p="http://schemas.openxmlformats.org/presentationml/2006/main">
  <p:tag name="PA" val="v5.2.11"/>
</p:tagLst>
</file>

<file path=ppt/tags/tag124.xml><?xml version="1.0" encoding="utf-8"?>
<p:tagLst xmlns:p="http://schemas.openxmlformats.org/presentationml/2006/main">
  <p:tag name="PA" val="v5.2.11"/>
</p:tagLst>
</file>

<file path=ppt/tags/tag125.xml><?xml version="1.0" encoding="utf-8"?>
<p:tagLst xmlns:p="http://schemas.openxmlformats.org/presentationml/2006/main">
  <p:tag name="PA" val="v5.2.11"/>
</p:tagLst>
</file>

<file path=ppt/tags/tag126.xml><?xml version="1.0" encoding="utf-8"?>
<p:tagLst xmlns:p="http://schemas.openxmlformats.org/presentationml/2006/main">
  <p:tag name="PA" val="v5.2.11"/>
</p:tagLst>
</file>

<file path=ppt/tags/tag127.xml><?xml version="1.0" encoding="utf-8"?>
<p:tagLst xmlns:p="http://schemas.openxmlformats.org/presentationml/2006/main">
  <p:tag name="PA" val="v5.2.11"/>
</p:tagLst>
</file>

<file path=ppt/tags/tag128.xml><?xml version="1.0" encoding="utf-8"?>
<p:tagLst xmlns:p="http://schemas.openxmlformats.org/presentationml/2006/main">
  <p:tag name="PA" val="v5.2.11"/>
</p:tagLst>
</file>

<file path=ppt/tags/tag129.xml><?xml version="1.0" encoding="utf-8"?>
<p:tagLst xmlns:p="http://schemas.openxmlformats.org/presentationml/2006/main">
  <p:tag name="PA" val="v5.2.1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PA" val="v5.2.11"/>
</p:tagLst>
</file>

<file path=ppt/tags/tag131.xml><?xml version="1.0" encoding="utf-8"?>
<p:tagLst xmlns:p="http://schemas.openxmlformats.org/presentationml/2006/main">
  <p:tag name="PA" val="v5.2.11"/>
</p:tagLst>
</file>

<file path=ppt/tags/tag132.xml><?xml version="1.0" encoding="utf-8"?>
<p:tagLst xmlns:p="http://schemas.openxmlformats.org/presentationml/2006/main">
  <p:tag name="PA" val="v5.2.11"/>
</p:tagLst>
</file>

<file path=ppt/tags/tag133.xml><?xml version="1.0" encoding="utf-8"?>
<p:tagLst xmlns:p="http://schemas.openxmlformats.org/presentationml/2006/main">
  <p:tag name="PA" val="v5.2.11"/>
</p:tagLst>
</file>

<file path=ppt/tags/tag134.xml><?xml version="1.0" encoding="utf-8"?>
<p:tagLst xmlns:p="http://schemas.openxmlformats.org/presentationml/2006/main">
  <p:tag name="PA" val="v5.2.11"/>
</p:tagLst>
</file>

<file path=ppt/tags/tag135.xml><?xml version="1.0" encoding="utf-8"?>
<p:tagLst xmlns:p="http://schemas.openxmlformats.org/presentationml/2006/main">
  <p:tag name="PA" val="v5.2.11"/>
</p:tagLst>
</file>

<file path=ppt/tags/tag136.xml><?xml version="1.0" encoding="utf-8"?>
<p:tagLst xmlns:p="http://schemas.openxmlformats.org/presentationml/2006/main">
  <p:tag name="PA" val="v5.2.11"/>
</p:tagLst>
</file>

<file path=ppt/tags/tag137.xml><?xml version="1.0" encoding="utf-8"?>
<p:tagLst xmlns:p="http://schemas.openxmlformats.org/presentationml/2006/main">
  <p:tag name="PA" val="v5.2.11"/>
</p:tagLst>
</file>

<file path=ppt/tags/tag138.xml><?xml version="1.0" encoding="utf-8"?>
<p:tagLst xmlns:p="http://schemas.openxmlformats.org/presentationml/2006/main">
  <p:tag name="PA" val="v5.2.11"/>
</p:tagLst>
</file>

<file path=ppt/tags/tag139.xml><?xml version="1.0" encoding="utf-8"?>
<p:tagLst xmlns:p="http://schemas.openxmlformats.org/presentationml/2006/main">
  <p:tag name="PA" val="v5.2.1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PA" val="v5.2.11"/>
</p:tagLst>
</file>

<file path=ppt/tags/tag141.xml><?xml version="1.0" encoding="utf-8"?>
<p:tagLst xmlns:p="http://schemas.openxmlformats.org/presentationml/2006/main">
  <p:tag name="PA" val="v5.2.11"/>
</p:tagLst>
</file>

<file path=ppt/tags/tag142.xml><?xml version="1.0" encoding="utf-8"?>
<p:tagLst xmlns:p="http://schemas.openxmlformats.org/presentationml/2006/main">
  <p:tag name="PA" val="v5.2.11"/>
</p:tagLst>
</file>

<file path=ppt/tags/tag143.xml><?xml version="1.0" encoding="utf-8"?>
<p:tagLst xmlns:p="http://schemas.openxmlformats.org/presentationml/2006/main">
  <p:tag name="PA" val="v5.2.11"/>
</p:tagLst>
</file>

<file path=ppt/tags/tag144.xml><?xml version="1.0" encoding="utf-8"?>
<p:tagLst xmlns:p="http://schemas.openxmlformats.org/presentationml/2006/main">
  <p:tag name="PA" val="v5.2.11"/>
</p:tagLst>
</file>

<file path=ppt/tags/tag145.xml><?xml version="1.0" encoding="utf-8"?>
<p:tagLst xmlns:p="http://schemas.openxmlformats.org/presentationml/2006/main">
  <p:tag name="PA" val="v5.2.11"/>
</p:tagLst>
</file>

<file path=ppt/tags/tag146.xml><?xml version="1.0" encoding="utf-8"?>
<p:tagLst xmlns:p="http://schemas.openxmlformats.org/presentationml/2006/main">
  <p:tag name="PA" val="v5.2.11"/>
</p:tagLst>
</file>

<file path=ppt/tags/tag147.xml><?xml version="1.0" encoding="utf-8"?>
<p:tagLst xmlns:p="http://schemas.openxmlformats.org/presentationml/2006/main">
  <p:tag name="PA" val="v5.2.11"/>
</p:tagLst>
</file>

<file path=ppt/tags/tag148.xml><?xml version="1.0" encoding="utf-8"?>
<p:tagLst xmlns:p="http://schemas.openxmlformats.org/presentationml/2006/main">
  <p:tag name="PA" val="v5.2.11"/>
</p:tagLst>
</file>

<file path=ppt/tags/tag149.xml><?xml version="1.0" encoding="utf-8"?>
<p:tagLst xmlns:p="http://schemas.openxmlformats.org/presentationml/2006/main">
  <p:tag name="PA" val="v5.2.1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PA" val="v5.2.11"/>
</p:tagLst>
</file>

<file path=ppt/tags/tag151.xml><?xml version="1.0" encoding="utf-8"?>
<p:tagLst xmlns:p="http://schemas.openxmlformats.org/presentationml/2006/main">
  <p:tag name="PA" val="v5.2.11"/>
</p:tagLst>
</file>

<file path=ppt/tags/tag152.xml><?xml version="1.0" encoding="utf-8"?>
<p:tagLst xmlns:p="http://schemas.openxmlformats.org/presentationml/2006/main">
  <p:tag name="PA" val="v5.2.11"/>
</p:tagLst>
</file>

<file path=ppt/tags/tag153.xml><?xml version="1.0" encoding="utf-8"?>
<p:tagLst xmlns:p="http://schemas.openxmlformats.org/presentationml/2006/main">
  <p:tag name="PA" val="v5.2.11"/>
</p:tagLst>
</file>

<file path=ppt/tags/tag154.xml><?xml version="1.0" encoding="utf-8"?>
<p:tagLst xmlns:p="http://schemas.openxmlformats.org/presentationml/2006/main">
  <p:tag name="PA" val="v5.2.11"/>
</p:tagLst>
</file>

<file path=ppt/tags/tag155.xml><?xml version="1.0" encoding="utf-8"?>
<p:tagLst xmlns:p="http://schemas.openxmlformats.org/presentationml/2006/main">
  <p:tag name="PA" val="v5.2.11"/>
</p:tagLst>
</file>

<file path=ppt/tags/tag156.xml><?xml version="1.0" encoding="utf-8"?>
<p:tagLst xmlns:p="http://schemas.openxmlformats.org/presentationml/2006/main">
  <p:tag name="PA" val="v5.2.11"/>
</p:tagLst>
</file>

<file path=ppt/tags/tag157.xml><?xml version="1.0" encoding="utf-8"?>
<p:tagLst xmlns:p="http://schemas.openxmlformats.org/presentationml/2006/main">
  <p:tag name="PA" val="v5.2.11"/>
</p:tagLst>
</file>

<file path=ppt/tags/tag158.xml><?xml version="1.0" encoding="utf-8"?>
<p:tagLst xmlns:p="http://schemas.openxmlformats.org/presentationml/2006/main">
  <p:tag name="PA" val="v5.2.11"/>
</p:tagLst>
</file>

<file path=ppt/tags/tag159.xml><?xml version="1.0" encoding="utf-8"?>
<p:tagLst xmlns:p="http://schemas.openxmlformats.org/presentationml/2006/main">
  <p:tag name="PA" val="v5.2.1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PA" val="v5.2.11"/>
</p:tagLst>
</file>

<file path=ppt/tags/tag161.xml><?xml version="1.0" encoding="utf-8"?>
<p:tagLst xmlns:p="http://schemas.openxmlformats.org/presentationml/2006/main">
  <p:tag name="PA" val="v5.2.11"/>
</p:tagLst>
</file>

<file path=ppt/tags/tag162.xml><?xml version="1.0" encoding="utf-8"?>
<p:tagLst xmlns:p="http://schemas.openxmlformats.org/presentationml/2006/main">
  <p:tag name="PA" val="v5.2.11"/>
</p:tagLst>
</file>

<file path=ppt/tags/tag163.xml><?xml version="1.0" encoding="utf-8"?>
<p:tagLst xmlns:p="http://schemas.openxmlformats.org/presentationml/2006/main">
  <p:tag name="PA" val="v5.2.11"/>
</p:tagLst>
</file>

<file path=ppt/tags/tag164.xml><?xml version="1.0" encoding="utf-8"?>
<p:tagLst xmlns:p="http://schemas.openxmlformats.org/presentationml/2006/main">
  <p:tag name="PA" val="v5.2.11"/>
</p:tagLst>
</file>

<file path=ppt/tags/tag165.xml><?xml version="1.0" encoding="utf-8"?>
<p:tagLst xmlns:p="http://schemas.openxmlformats.org/presentationml/2006/main">
  <p:tag name="PA" val="v5.2.11"/>
</p:tagLst>
</file>

<file path=ppt/tags/tag166.xml><?xml version="1.0" encoding="utf-8"?>
<p:tagLst xmlns:p="http://schemas.openxmlformats.org/presentationml/2006/main">
  <p:tag name="PA" val="v5.2.11"/>
</p:tagLst>
</file>

<file path=ppt/tags/tag167.xml><?xml version="1.0" encoding="utf-8"?>
<p:tagLst xmlns:p="http://schemas.openxmlformats.org/presentationml/2006/main">
  <p:tag name="PA" val="v5.2.11"/>
</p:tagLst>
</file>

<file path=ppt/tags/tag168.xml><?xml version="1.0" encoding="utf-8"?>
<p:tagLst xmlns:p="http://schemas.openxmlformats.org/presentationml/2006/main">
  <p:tag name="PA" val="v5.2.11"/>
</p:tagLst>
</file>

<file path=ppt/tags/tag169.xml><?xml version="1.0" encoding="utf-8"?>
<p:tagLst xmlns:p="http://schemas.openxmlformats.org/presentationml/2006/main">
  <p:tag name="PA" val="v5.2.1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PA" val="v5.2.11"/>
</p:tagLst>
</file>

<file path=ppt/tags/tag171.xml><?xml version="1.0" encoding="utf-8"?>
<p:tagLst xmlns:p="http://schemas.openxmlformats.org/presentationml/2006/main">
  <p:tag name="PA" val="v5.2.11"/>
</p:tagLst>
</file>

<file path=ppt/tags/tag172.xml><?xml version="1.0" encoding="utf-8"?>
<p:tagLst xmlns:p="http://schemas.openxmlformats.org/presentationml/2006/main">
  <p:tag name="PA" val="v5.2.11"/>
</p:tagLst>
</file>

<file path=ppt/tags/tag173.xml><?xml version="1.0" encoding="utf-8"?>
<p:tagLst xmlns:p="http://schemas.openxmlformats.org/presentationml/2006/main">
  <p:tag name="PA" val="v5.2.11"/>
</p:tagLst>
</file>

<file path=ppt/tags/tag174.xml><?xml version="1.0" encoding="utf-8"?>
<p:tagLst xmlns:p="http://schemas.openxmlformats.org/presentationml/2006/main">
  <p:tag name="PA" val="v5.2.11"/>
</p:tagLst>
</file>

<file path=ppt/tags/tag175.xml><?xml version="1.0" encoding="utf-8"?>
<p:tagLst xmlns:p="http://schemas.openxmlformats.org/presentationml/2006/main">
  <p:tag name="PA" val="v5.2.11"/>
</p:tagLst>
</file>

<file path=ppt/tags/tag176.xml><?xml version="1.0" encoding="utf-8"?>
<p:tagLst xmlns:p="http://schemas.openxmlformats.org/presentationml/2006/main">
  <p:tag name="PA" val="v5.2.11"/>
</p:tagLst>
</file>

<file path=ppt/tags/tag177.xml><?xml version="1.0" encoding="utf-8"?>
<p:tagLst xmlns:p="http://schemas.openxmlformats.org/presentationml/2006/main">
  <p:tag name="PA" val="v5.2.11"/>
</p:tagLst>
</file>

<file path=ppt/tags/tag178.xml><?xml version="1.0" encoding="utf-8"?>
<p:tagLst xmlns:p="http://schemas.openxmlformats.org/presentationml/2006/main">
  <p:tag name="PA" val="v5.2.11"/>
</p:tagLst>
</file>

<file path=ppt/tags/tag17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9.xml><?xml version="1.0" encoding="utf-8"?>
<p:tagLst xmlns:p="http://schemas.openxmlformats.org/presentationml/2006/main">
  <p:tag name="KSO_WM_UNIT_PLACING_PICTURE_USER_VIEWPORT" val="{&quot;height&quot;:8984,&quot;width&quot;:15690}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PECIAL_SOURCE" val="bdnull"/>
</p:tagLst>
</file>

<file path=ppt/tags/tag191.xml><?xml version="1.0" encoding="utf-8"?>
<p:tagLst xmlns:p="http://schemas.openxmlformats.org/presentationml/2006/main">
  <p:tag name="PA" val="v5.2.11"/>
</p:tagLst>
</file>

<file path=ppt/tags/tag192.xml><?xml version="1.0" encoding="utf-8"?>
<p:tagLst xmlns:p="http://schemas.openxmlformats.org/presentationml/2006/main">
  <p:tag name="PA" val="v5.2.11"/>
</p:tagLst>
</file>

<file path=ppt/tags/tag193.xml><?xml version="1.0" encoding="utf-8"?>
<p:tagLst xmlns:p="http://schemas.openxmlformats.org/presentationml/2006/main">
  <p:tag name="PA" val="v5.2.11"/>
</p:tagLst>
</file>

<file path=ppt/tags/tag194.xml><?xml version="1.0" encoding="utf-8"?>
<p:tagLst xmlns:p="http://schemas.openxmlformats.org/presentationml/2006/main">
  <p:tag name="PA" val="v5.2.11"/>
</p:tagLst>
</file>

<file path=ppt/tags/tag195.xml><?xml version="1.0" encoding="utf-8"?>
<p:tagLst xmlns:p="http://schemas.openxmlformats.org/presentationml/2006/main">
  <p:tag name="PA" val="v5.2.11"/>
</p:tagLst>
</file>

<file path=ppt/tags/tag196.xml><?xml version="1.0" encoding="utf-8"?>
<p:tagLst xmlns:p="http://schemas.openxmlformats.org/presentationml/2006/main">
  <p:tag name="PA" val="v5.2.11"/>
</p:tagLst>
</file>

<file path=ppt/tags/tag197.xml><?xml version="1.0" encoding="utf-8"?>
<p:tagLst xmlns:p="http://schemas.openxmlformats.org/presentationml/2006/main">
  <p:tag name="PA" val="v5.2.11"/>
</p:tagLst>
</file>

<file path=ppt/tags/tag198.xml><?xml version="1.0" encoding="utf-8"?>
<p:tagLst xmlns:p="http://schemas.openxmlformats.org/presentationml/2006/main">
  <p:tag name="PA" val="v5.2.11"/>
</p:tagLst>
</file>

<file path=ppt/tags/tag199.xml><?xml version="1.0" encoding="utf-8"?>
<p:tagLst xmlns:p="http://schemas.openxmlformats.org/presentationml/2006/main">
  <p:tag name="PA" val="v5.2.1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PA" val="v5.2.11"/>
</p:tagLst>
</file>

<file path=ppt/tags/tag201.xml><?xml version="1.0" encoding="utf-8"?>
<p:tagLst xmlns:p="http://schemas.openxmlformats.org/presentationml/2006/main">
  <p:tag name="PA" val="v5.2.11"/>
</p:tagLst>
</file>

<file path=ppt/tags/tag202.xml><?xml version="1.0" encoding="utf-8"?>
<p:tagLst xmlns:p="http://schemas.openxmlformats.org/presentationml/2006/main">
  <p:tag name="PA" val="v5.2.11"/>
</p:tagLst>
</file>

<file path=ppt/tags/tag203.xml><?xml version="1.0" encoding="utf-8"?>
<p:tagLst xmlns:p="http://schemas.openxmlformats.org/presentationml/2006/main">
  <p:tag name="PA" val="v5.2.11"/>
</p:tagLst>
</file>

<file path=ppt/tags/tag204.xml><?xml version="1.0" encoding="utf-8"?>
<p:tagLst xmlns:p="http://schemas.openxmlformats.org/presentationml/2006/main">
  <p:tag name="PA" val="v5.2.11"/>
</p:tagLst>
</file>

<file path=ppt/tags/tag205.xml><?xml version="1.0" encoding="utf-8"?>
<p:tagLst xmlns:p="http://schemas.openxmlformats.org/presentationml/2006/main">
  <p:tag name="PA" val="v5.2.11"/>
</p:tagLst>
</file>

<file path=ppt/tags/tag206.xml><?xml version="1.0" encoding="utf-8"?>
<p:tagLst xmlns:p="http://schemas.openxmlformats.org/presentationml/2006/main">
  <p:tag name="PA" val="v5.2.11"/>
</p:tagLst>
</file>

<file path=ppt/tags/tag207.xml><?xml version="1.0" encoding="utf-8"?>
<p:tagLst xmlns:p="http://schemas.openxmlformats.org/presentationml/2006/main">
  <p:tag name="PA" val="v5.2.11"/>
</p:tagLst>
</file>

<file path=ppt/tags/tag208.xml><?xml version="1.0" encoding="utf-8"?>
<p:tagLst xmlns:p="http://schemas.openxmlformats.org/presentationml/2006/main">
  <p:tag name="PA" val="v5.2.11"/>
</p:tagLst>
</file>

<file path=ppt/tags/tag209.xml><?xml version="1.0" encoding="utf-8"?>
<p:tagLst xmlns:p="http://schemas.openxmlformats.org/presentationml/2006/main">
  <p:tag name="PA" val="v5.2.1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PA" val="v5.2.11"/>
</p:tagLst>
</file>

<file path=ppt/tags/tag211.xml><?xml version="1.0" encoding="utf-8"?>
<p:tagLst xmlns:p="http://schemas.openxmlformats.org/presentationml/2006/main">
  <p:tag name="PA" val="v5.2.11"/>
</p:tagLst>
</file>

<file path=ppt/tags/tag212.xml><?xml version="1.0" encoding="utf-8"?>
<p:tagLst xmlns:p="http://schemas.openxmlformats.org/presentationml/2006/main">
  <p:tag name="PA" val="v5.2.11"/>
</p:tagLst>
</file>

<file path=ppt/tags/tag213.xml><?xml version="1.0" encoding="utf-8"?>
<p:tagLst xmlns:p="http://schemas.openxmlformats.org/presentationml/2006/main">
  <p:tag name="PA" val="v5.2.11"/>
</p:tagLst>
</file>

<file path=ppt/tags/tag214.xml><?xml version="1.0" encoding="utf-8"?>
<p:tagLst xmlns:p="http://schemas.openxmlformats.org/presentationml/2006/main">
  <p:tag name="PA" val="v5.2.11"/>
</p:tagLst>
</file>

<file path=ppt/tags/tag215.xml><?xml version="1.0" encoding="utf-8"?>
<p:tagLst xmlns:p="http://schemas.openxmlformats.org/presentationml/2006/main">
  <p:tag name="PA" val="v5.2.11"/>
</p:tagLst>
</file>

<file path=ppt/tags/tag216.xml><?xml version="1.0" encoding="utf-8"?>
<p:tagLst xmlns:p="http://schemas.openxmlformats.org/presentationml/2006/main">
  <p:tag name="PA" val="v5.2.11"/>
</p:tagLst>
</file>

<file path=ppt/tags/tag217.xml><?xml version="1.0" encoding="utf-8"?>
<p:tagLst xmlns:p="http://schemas.openxmlformats.org/presentationml/2006/main">
  <p:tag name="PA" val="v5.2.11"/>
</p:tagLst>
</file>

<file path=ppt/tags/tag218.xml><?xml version="1.0" encoding="utf-8"?>
<p:tagLst xmlns:p="http://schemas.openxmlformats.org/presentationml/2006/main">
  <p:tag name="PA" val="v5.2.11"/>
</p:tagLst>
</file>

<file path=ppt/tags/tag219.xml><?xml version="1.0" encoding="utf-8"?>
<p:tagLst xmlns:p="http://schemas.openxmlformats.org/presentationml/2006/main">
  <p:tag name="PA" val="v5.2.1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PA" val="v5.2.11"/>
</p:tagLst>
</file>

<file path=ppt/tags/tag221.xml><?xml version="1.0" encoding="utf-8"?>
<p:tagLst xmlns:p="http://schemas.openxmlformats.org/presentationml/2006/main">
  <p:tag name="PA" val="v5.2.11"/>
</p:tagLst>
</file>

<file path=ppt/tags/tag222.xml><?xml version="1.0" encoding="utf-8"?>
<p:tagLst xmlns:p="http://schemas.openxmlformats.org/presentationml/2006/main">
  <p:tag name="PA" val="v5.2.11"/>
</p:tagLst>
</file>

<file path=ppt/tags/tag223.xml><?xml version="1.0" encoding="utf-8"?>
<p:tagLst xmlns:p="http://schemas.openxmlformats.org/presentationml/2006/main">
  <p:tag name="PA" val="v5.2.11"/>
</p:tagLst>
</file>

<file path=ppt/tags/tag224.xml><?xml version="1.0" encoding="utf-8"?>
<p:tagLst xmlns:p="http://schemas.openxmlformats.org/presentationml/2006/main">
  <p:tag name="PA" val="v5.2.11"/>
</p:tagLst>
</file>

<file path=ppt/tags/tag225.xml><?xml version="1.0" encoding="utf-8"?>
<p:tagLst xmlns:p="http://schemas.openxmlformats.org/presentationml/2006/main">
  <p:tag name="PA" val="v5.2.11"/>
</p:tagLst>
</file>

<file path=ppt/tags/tag226.xml><?xml version="1.0" encoding="utf-8"?>
<p:tagLst xmlns:p="http://schemas.openxmlformats.org/presentationml/2006/main">
  <p:tag name="PA" val="v5.2.11"/>
</p:tagLst>
</file>

<file path=ppt/tags/tag227.xml><?xml version="1.0" encoding="utf-8"?>
<p:tagLst xmlns:p="http://schemas.openxmlformats.org/presentationml/2006/main">
  <p:tag name="PA" val="v5.2.11"/>
</p:tagLst>
</file>

<file path=ppt/tags/tag228.xml><?xml version="1.0" encoding="utf-8"?>
<p:tagLst xmlns:p="http://schemas.openxmlformats.org/presentationml/2006/main">
  <p:tag name="PA" val="v5.2.11"/>
</p:tagLst>
</file>

<file path=ppt/tags/tag229.xml><?xml version="1.0" encoding="utf-8"?>
<p:tagLst xmlns:p="http://schemas.openxmlformats.org/presentationml/2006/main">
  <p:tag name="PA" val="v5.2.1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PA" val="v5.2.11"/>
</p:tagLst>
</file>

<file path=ppt/tags/tag231.xml><?xml version="1.0" encoding="utf-8"?>
<p:tagLst xmlns:p="http://schemas.openxmlformats.org/presentationml/2006/main">
  <p:tag name="PA" val="v5.2.11"/>
</p:tagLst>
</file>

<file path=ppt/tags/tag232.xml><?xml version="1.0" encoding="utf-8"?>
<p:tagLst xmlns:p="http://schemas.openxmlformats.org/presentationml/2006/main">
  <p:tag name="PA" val="v5.2.11"/>
</p:tagLst>
</file>

<file path=ppt/tags/tag233.xml><?xml version="1.0" encoding="utf-8"?>
<p:tagLst xmlns:p="http://schemas.openxmlformats.org/presentationml/2006/main">
  <p:tag name="PA" val="v5.2.11"/>
</p:tagLst>
</file>

<file path=ppt/tags/tag234.xml><?xml version="1.0" encoding="utf-8"?>
<p:tagLst xmlns:p="http://schemas.openxmlformats.org/presentationml/2006/main">
  <p:tag name="PA" val="v5.2.11"/>
</p:tagLst>
</file>

<file path=ppt/tags/tag235.xml><?xml version="1.0" encoding="utf-8"?>
<p:tagLst xmlns:p="http://schemas.openxmlformats.org/presentationml/2006/main">
  <p:tag name="PA" val="v5.2.11"/>
</p:tagLst>
</file>

<file path=ppt/tags/tag236.xml><?xml version="1.0" encoding="utf-8"?>
<p:tagLst xmlns:p="http://schemas.openxmlformats.org/presentationml/2006/main">
  <p:tag name="PA" val="v5.2.11"/>
</p:tagLst>
</file>

<file path=ppt/tags/tag237.xml><?xml version="1.0" encoding="utf-8"?>
<p:tagLst xmlns:p="http://schemas.openxmlformats.org/presentationml/2006/main">
  <p:tag name="PA" val="v5.2.11"/>
</p:tagLst>
</file>

<file path=ppt/tags/tag238.xml><?xml version="1.0" encoding="utf-8"?>
<p:tagLst xmlns:p="http://schemas.openxmlformats.org/presentationml/2006/main">
  <p:tag name="PA" val="v5.2.11"/>
</p:tagLst>
</file>

<file path=ppt/tags/tag239.xml><?xml version="1.0" encoding="utf-8"?>
<p:tagLst xmlns:p="http://schemas.openxmlformats.org/presentationml/2006/main">
  <p:tag name="PA" val="v5.2.1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PA" val="v5.2.11"/>
</p:tagLst>
</file>

<file path=ppt/tags/tag241.xml><?xml version="1.0" encoding="utf-8"?>
<p:tagLst xmlns:p="http://schemas.openxmlformats.org/presentationml/2006/main">
  <p:tag name="PA" val="v5.2.11"/>
</p:tagLst>
</file>

<file path=ppt/tags/tag242.xml><?xml version="1.0" encoding="utf-8"?>
<p:tagLst xmlns:p="http://schemas.openxmlformats.org/presentationml/2006/main">
  <p:tag name="PA" val="v5.2.11"/>
</p:tagLst>
</file>

<file path=ppt/tags/tag243.xml><?xml version="1.0" encoding="utf-8"?>
<p:tagLst xmlns:p="http://schemas.openxmlformats.org/presentationml/2006/main">
  <p:tag name="PA" val="v5.2.11"/>
</p:tagLst>
</file>

<file path=ppt/tags/tag244.xml><?xml version="1.0" encoding="utf-8"?>
<p:tagLst xmlns:p="http://schemas.openxmlformats.org/presentationml/2006/main">
  <p:tag name="PA" val="v5.2.11"/>
</p:tagLst>
</file>

<file path=ppt/tags/tag245.xml><?xml version="1.0" encoding="utf-8"?>
<p:tagLst xmlns:p="http://schemas.openxmlformats.org/presentationml/2006/main">
  <p:tag name="PA" val="v5.2.11"/>
</p:tagLst>
</file>

<file path=ppt/tags/tag246.xml><?xml version="1.0" encoding="utf-8"?>
<p:tagLst xmlns:p="http://schemas.openxmlformats.org/presentationml/2006/main">
  <p:tag name="PA" val="v5.2.11"/>
</p:tagLst>
</file>

<file path=ppt/tags/tag247.xml><?xml version="1.0" encoding="utf-8"?>
<p:tagLst xmlns:p="http://schemas.openxmlformats.org/presentationml/2006/main">
  <p:tag name="PA" val="v5.2.11"/>
</p:tagLst>
</file>

<file path=ppt/tags/tag248.xml><?xml version="1.0" encoding="utf-8"?>
<p:tagLst xmlns:p="http://schemas.openxmlformats.org/presentationml/2006/main">
  <p:tag name="PA" val="v5.2.11"/>
</p:tagLst>
</file>

<file path=ppt/tags/tag249.xml><?xml version="1.0" encoding="utf-8"?>
<p:tagLst xmlns:p="http://schemas.openxmlformats.org/presentationml/2006/main">
  <p:tag name="PA" val="v5.2.1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PA" val="v5.2.11"/>
</p:tagLst>
</file>

<file path=ppt/tags/tag251.xml><?xml version="1.0" encoding="utf-8"?>
<p:tagLst xmlns:p="http://schemas.openxmlformats.org/presentationml/2006/main">
  <p:tag name="PA" val="v5.2.11"/>
</p:tagLst>
</file>

<file path=ppt/tags/tag252.xml><?xml version="1.0" encoding="utf-8"?>
<p:tagLst xmlns:p="http://schemas.openxmlformats.org/presentationml/2006/main">
  <p:tag name="PA" val="v5.2.11"/>
</p:tagLst>
</file>

<file path=ppt/tags/tag253.xml><?xml version="1.0" encoding="utf-8"?>
<p:tagLst xmlns:p="http://schemas.openxmlformats.org/presentationml/2006/main">
  <p:tag name="PA" val="v5.2.11"/>
</p:tagLst>
</file>

<file path=ppt/tags/tag254.xml><?xml version="1.0" encoding="utf-8"?>
<p:tagLst xmlns:p="http://schemas.openxmlformats.org/presentationml/2006/main">
  <p:tag name="PA" val="v5.2.11"/>
</p:tagLst>
</file>

<file path=ppt/tags/tag255.xml><?xml version="1.0" encoding="utf-8"?>
<p:tagLst xmlns:p="http://schemas.openxmlformats.org/presentationml/2006/main">
  <p:tag name="PA" val="v5.2.11"/>
</p:tagLst>
</file>

<file path=ppt/tags/tag256.xml><?xml version="1.0" encoding="utf-8"?>
<p:tagLst xmlns:p="http://schemas.openxmlformats.org/presentationml/2006/main">
  <p:tag name="PA" val="v5.2.11"/>
</p:tagLst>
</file>

<file path=ppt/tags/tag257.xml><?xml version="1.0" encoding="utf-8"?>
<p:tagLst xmlns:p="http://schemas.openxmlformats.org/presentationml/2006/main">
  <p:tag name="PA" val="v5.2.11"/>
</p:tagLst>
</file>

<file path=ppt/tags/tag258.xml><?xml version="1.0" encoding="utf-8"?>
<p:tagLst xmlns:p="http://schemas.openxmlformats.org/presentationml/2006/main">
  <p:tag name="PA" val="v5.2.11"/>
</p:tagLst>
</file>

<file path=ppt/tags/tag259.xml><?xml version="1.0" encoding="utf-8"?>
<p:tagLst xmlns:p="http://schemas.openxmlformats.org/presentationml/2006/main">
  <p:tag name="PA" val="v5.2.1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PA" val="v5.2.11"/>
</p:tagLst>
</file>

<file path=ppt/tags/tag261.xml><?xml version="1.0" encoding="utf-8"?>
<p:tagLst xmlns:p="http://schemas.openxmlformats.org/presentationml/2006/main">
  <p:tag name="PA" val="v5.2.11"/>
</p:tagLst>
</file>

<file path=ppt/tags/tag262.xml><?xml version="1.0" encoding="utf-8"?>
<p:tagLst xmlns:p="http://schemas.openxmlformats.org/presentationml/2006/main">
  <p:tag name="PA" val="v5.2.11"/>
</p:tagLst>
</file>

<file path=ppt/tags/tag263.xml><?xml version="1.0" encoding="utf-8"?>
<p:tagLst xmlns:p="http://schemas.openxmlformats.org/presentationml/2006/main">
  <p:tag name="PA" val="v5.2.11"/>
</p:tagLst>
</file>

<file path=ppt/tags/tag264.xml><?xml version="1.0" encoding="utf-8"?>
<p:tagLst xmlns:p="http://schemas.openxmlformats.org/presentationml/2006/main">
  <p:tag name="PA" val="v5.2.11"/>
</p:tagLst>
</file>

<file path=ppt/tags/tag265.xml><?xml version="1.0" encoding="utf-8"?>
<p:tagLst xmlns:p="http://schemas.openxmlformats.org/presentationml/2006/main">
  <p:tag name="PA" val="v5.2.11"/>
</p:tagLst>
</file>

<file path=ppt/tags/tag266.xml><?xml version="1.0" encoding="utf-8"?>
<p:tagLst xmlns:p="http://schemas.openxmlformats.org/presentationml/2006/main">
  <p:tag name="PA" val="v5.2.11"/>
</p:tagLst>
</file>

<file path=ppt/tags/tag267.xml><?xml version="1.0" encoding="utf-8"?>
<p:tagLst xmlns:p="http://schemas.openxmlformats.org/presentationml/2006/main">
  <p:tag name="PA" val="v5.2.11"/>
</p:tagLst>
</file>

<file path=ppt/tags/tag268.xml><?xml version="1.0" encoding="utf-8"?>
<p:tagLst xmlns:p="http://schemas.openxmlformats.org/presentationml/2006/main">
  <p:tag name="PA" val="v5.2.11"/>
</p:tagLst>
</file>

<file path=ppt/tags/tag269.xml><?xml version="1.0" encoding="utf-8"?>
<p:tagLst xmlns:p="http://schemas.openxmlformats.org/presentationml/2006/main">
  <p:tag name="PA" val="v5.2.1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PA" val="v5.2.11"/>
</p:tagLst>
</file>

<file path=ppt/tags/tag271.xml><?xml version="1.0" encoding="utf-8"?>
<p:tagLst xmlns:p="http://schemas.openxmlformats.org/presentationml/2006/main">
  <p:tag name="PA" val="v5.2.11"/>
</p:tagLst>
</file>

<file path=ppt/tags/tag272.xml><?xml version="1.0" encoding="utf-8"?>
<p:tagLst xmlns:p="http://schemas.openxmlformats.org/presentationml/2006/main">
  <p:tag name="PA" val="v5.2.11"/>
</p:tagLst>
</file>

<file path=ppt/tags/tag273.xml><?xml version="1.0" encoding="utf-8"?>
<p:tagLst xmlns:p="http://schemas.openxmlformats.org/presentationml/2006/main">
  <p:tag name="PA" val="v5.2.11"/>
</p:tagLst>
</file>

<file path=ppt/tags/tag274.xml><?xml version="1.0" encoding="utf-8"?>
<p:tagLst xmlns:p="http://schemas.openxmlformats.org/presentationml/2006/main">
  <p:tag name="PA" val="v5.2.11"/>
</p:tagLst>
</file>

<file path=ppt/tags/tag275.xml><?xml version="1.0" encoding="utf-8"?>
<p:tagLst xmlns:p="http://schemas.openxmlformats.org/presentationml/2006/main">
  <p:tag name="PA" val="v5.2.11"/>
</p:tagLst>
</file>

<file path=ppt/tags/tag276.xml><?xml version="1.0" encoding="utf-8"?>
<p:tagLst xmlns:p="http://schemas.openxmlformats.org/presentationml/2006/main">
  <p:tag name="PA" val="v5.2.11"/>
</p:tagLst>
</file>

<file path=ppt/tags/tag277.xml><?xml version="1.0" encoding="utf-8"?>
<p:tagLst xmlns:p="http://schemas.openxmlformats.org/presentationml/2006/main">
  <p:tag name="PA" val="v5.2.11"/>
</p:tagLst>
</file>

<file path=ppt/tags/tag278.xml><?xml version="1.0" encoding="utf-8"?>
<p:tagLst xmlns:p="http://schemas.openxmlformats.org/presentationml/2006/main">
  <p:tag name="PA" val="v5.2.11"/>
</p:tagLst>
</file>

<file path=ppt/tags/tag279.xml><?xml version="1.0" encoding="utf-8"?>
<p:tagLst xmlns:p="http://schemas.openxmlformats.org/presentationml/2006/main">
  <p:tag name="PA" val="v5.2.1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PA" val="v5.2.11"/>
</p:tagLst>
</file>

<file path=ppt/tags/tag281.xml><?xml version="1.0" encoding="utf-8"?>
<p:tagLst xmlns:p="http://schemas.openxmlformats.org/presentationml/2006/main">
  <p:tag name="PA" val="v5.2.11"/>
</p:tagLst>
</file>

<file path=ppt/tags/tag282.xml><?xml version="1.0" encoding="utf-8"?>
<p:tagLst xmlns:p="http://schemas.openxmlformats.org/presentationml/2006/main">
  <p:tag name="PA" val="v5.2.11"/>
</p:tagLst>
</file>

<file path=ppt/tags/tag283.xml><?xml version="1.0" encoding="utf-8"?>
<p:tagLst xmlns:p="http://schemas.openxmlformats.org/presentationml/2006/main">
  <p:tag name="PA" val="v5.2.11"/>
</p:tagLst>
</file>

<file path=ppt/tags/tag284.xml><?xml version="1.0" encoding="utf-8"?>
<p:tagLst xmlns:p="http://schemas.openxmlformats.org/presentationml/2006/main">
  <p:tag name="PA" val="v5.2.11"/>
</p:tagLst>
</file>

<file path=ppt/tags/tag285.xml><?xml version="1.0" encoding="utf-8"?>
<p:tagLst xmlns:p="http://schemas.openxmlformats.org/presentationml/2006/main">
  <p:tag name="PA" val="v5.2.11"/>
</p:tagLst>
</file>

<file path=ppt/tags/tag286.xml><?xml version="1.0" encoding="utf-8"?>
<p:tagLst xmlns:p="http://schemas.openxmlformats.org/presentationml/2006/main">
  <p:tag name="PA" val="v5.2.11"/>
</p:tagLst>
</file>

<file path=ppt/tags/tag287.xml><?xml version="1.0" encoding="utf-8"?>
<p:tagLst xmlns:p="http://schemas.openxmlformats.org/presentationml/2006/main">
  <p:tag name="PA" val="v5.2.11"/>
</p:tagLst>
</file>

<file path=ppt/tags/tag288.xml><?xml version="1.0" encoding="utf-8"?>
<p:tagLst xmlns:p="http://schemas.openxmlformats.org/presentationml/2006/main">
  <p:tag name="PA" val="v5.2.11"/>
</p:tagLst>
</file>

<file path=ppt/tags/tag289.xml><?xml version="1.0" encoding="utf-8"?>
<p:tagLst xmlns:p="http://schemas.openxmlformats.org/presentationml/2006/main">
  <p:tag name="PA" val="v5.2.1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PA" val="v5.2.11"/>
</p:tagLst>
</file>

<file path=ppt/tags/tag291.xml><?xml version="1.0" encoding="utf-8"?>
<p:tagLst xmlns:p="http://schemas.openxmlformats.org/presentationml/2006/main">
  <p:tag name="PA" val="v5.2.11"/>
</p:tagLst>
</file>

<file path=ppt/tags/tag292.xml><?xml version="1.0" encoding="utf-8"?>
<p:tagLst xmlns:p="http://schemas.openxmlformats.org/presentationml/2006/main">
  <p:tag name="PA" val="v5.2.11"/>
</p:tagLst>
</file>

<file path=ppt/tags/tag293.xml><?xml version="1.0" encoding="utf-8"?>
<p:tagLst xmlns:p="http://schemas.openxmlformats.org/presentationml/2006/main">
  <p:tag name="PA" val="v5.2.11"/>
</p:tagLst>
</file>

<file path=ppt/tags/tag294.xml><?xml version="1.0" encoding="utf-8"?>
<p:tagLst xmlns:p="http://schemas.openxmlformats.org/presentationml/2006/main">
  <p:tag name="PA" val="v5.2.11"/>
</p:tagLst>
</file>

<file path=ppt/tags/tag295.xml><?xml version="1.0" encoding="utf-8"?>
<p:tagLst xmlns:p="http://schemas.openxmlformats.org/presentationml/2006/main">
  <p:tag name="PA" val="v5.2.11"/>
</p:tagLst>
</file>

<file path=ppt/tags/tag296.xml><?xml version="1.0" encoding="utf-8"?>
<p:tagLst xmlns:p="http://schemas.openxmlformats.org/presentationml/2006/main">
  <p:tag name="PA" val="v5.2.11"/>
</p:tagLst>
</file>

<file path=ppt/tags/tag297.xml><?xml version="1.0" encoding="utf-8"?>
<p:tagLst xmlns:p="http://schemas.openxmlformats.org/presentationml/2006/main">
  <p:tag name="PA" val="v5.2.11"/>
</p:tagLst>
</file>

<file path=ppt/tags/tag298.xml><?xml version="1.0" encoding="utf-8"?>
<p:tagLst xmlns:p="http://schemas.openxmlformats.org/presentationml/2006/main">
  <p:tag name="PA" val="v5.2.11"/>
</p:tagLst>
</file>

<file path=ppt/tags/tag299.xml><?xml version="1.0" encoding="utf-8"?>
<p:tagLst xmlns:p="http://schemas.openxmlformats.org/presentationml/2006/main">
  <p:tag name="PA" val="v5.2.1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PA" val="v5.2.11"/>
</p:tagLst>
</file>

<file path=ppt/tags/tag301.xml><?xml version="1.0" encoding="utf-8"?>
<p:tagLst xmlns:p="http://schemas.openxmlformats.org/presentationml/2006/main">
  <p:tag name="PA" val="v5.2.11"/>
</p:tagLst>
</file>

<file path=ppt/tags/tag302.xml><?xml version="1.0" encoding="utf-8"?>
<p:tagLst xmlns:p="http://schemas.openxmlformats.org/presentationml/2006/main">
  <p:tag name="PA" val="v5.2.11"/>
</p:tagLst>
</file>

<file path=ppt/tags/tag303.xml><?xml version="1.0" encoding="utf-8"?>
<p:tagLst xmlns:p="http://schemas.openxmlformats.org/presentationml/2006/main">
  <p:tag name="PA" val="v5.2.11"/>
</p:tagLst>
</file>

<file path=ppt/tags/tag304.xml><?xml version="1.0" encoding="utf-8"?>
<p:tagLst xmlns:p="http://schemas.openxmlformats.org/presentationml/2006/main">
  <p:tag name="PA" val="v5.2.11"/>
</p:tagLst>
</file>

<file path=ppt/tags/tag305.xml><?xml version="1.0" encoding="utf-8"?>
<p:tagLst xmlns:p="http://schemas.openxmlformats.org/presentationml/2006/main">
  <p:tag name="PA" val="v5.2.11"/>
</p:tagLst>
</file>

<file path=ppt/tags/tag306.xml><?xml version="1.0" encoding="utf-8"?>
<p:tagLst xmlns:p="http://schemas.openxmlformats.org/presentationml/2006/main">
  <p:tag name="PA" val="v5.2.11"/>
</p:tagLst>
</file>

<file path=ppt/tags/tag307.xml><?xml version="1.0" encoding="utf-8"?>
<p:tagLst xmlns:p="http://schemas.openxmlformats.org/presentationml/2006/main">
  <p:tag name="KSO_WM_UNIT_TABLE_BEAUTIFY" val="smartTable{a3504bfe-9be4-4cbb-8cd9-10c76e4b185a}"/>
</p:tagLst>
</file>

<file path=ppt/tags/tag30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0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16.xml><?xml version="1.0" encoding="utf-8"?>
<p:tagLst xmlns:p="http://schemas.openxmlformats.org/presentationml/2006/main">
  <p:tag name="KSO_WM_UNIT_PLACING_PICTURE_USER_VIEWPORT" val="{&quot;height&quot;:8984,&quot;width&quot;:15690}"/>
</p:tagLst>
</file>

<file path=ppt/tags/tag317.xml><?xml version="1.0" encoding="utf-8"?>
<p:tagLst xmlns:p="http://schemas.openxmlformats.org/presentationml/2006/main">
  <p:tag name="KSO_WM_SPECIAL_SOURCE" val="bdnull"/>
</p:tagLst>
</file>

<file path=ppt/tags/tag318.xml><?xml version="1.0" encoding="utf-8"?>
<p:tagLst xmlns:p="http://schemas.openxmlformats.org/presentationml/2006/main">
  <p:tag name="PA" val="v5.2.11"/>
</p:tagLst>
</file>

<file path=ppt/tags/tag319.xml><?xml version="1.0" encoding="utf-8"?>
<p:tagLst xmlns:p="http://schemas.openxmlformats.org/presentationml/2006/main">
  <p:tag name="PA" val="v5.2.1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PA" val="v5.2.11"/>
</p:tagLst>
</file>

<file path=ppt/tags/tag321.xml><?xml version="1.0" encoding="utf-8"?>
<p:tagLst xmlns:p="http://schemas.openxmlformats.org/presentationml/2006/main">
  <p:tag name="PA" val="v5.2.11"/>
</p:tagLst>
</file>

<file path=ppt/tags/tag322.xml><?xml version="1.0" encoding="utf-8"?>
<p:tagLst xmlns:p="http://schemas.openxmlformats.org/presentationml/2006/main">
  <p:tag name="PA" val="v5.2.11"/>
</p:tagLst>
</file>

<file path=ppt/tags/tag323.xml><?xml version="1.0" encoding="utf-8"?>
<p:tagLst xmlns:p="http://schemas.openxmlformats.org/presentationml/2006/main">
  <p:tag name="PA" val="v5.2.11"/>
</p:tagLst>
</file>

<file path=ppt/tags/tag324.xml><?xml version="1.0" encoding="utf-8"?>
<p:tagLst xmlns:p="http://schemas.openxmlformats.org/presentationml/2006/main">
  <p:tag name="PA" val="v5.2.11"/>
</p:tagLst>
</file>

<file path=ppt/tags/tag325.xml><?xml version="1.0" encoding="utf-8"?>
<p:tagLst xmlns:p="http://schemas.openxmlformats.org/presentationml/2006/main">
  <p:tag name="PA" val="v5.2.11"/>
</p:tagLst>
</file>

<file path=ppt/tags/tag326.xml><?xml version="1.0" encoding="utf-8"?>
<p:tagLst xmlns:p="http://schemas.openxmlformats.org/presentationml/2006/main">
  <p:tag name="PA" val="v5.2.11"/>
</p:tagLst>
</file>

<file path=ppt/tags/tag327.xml><?xml version="1.0" encoding="utf-8"?>
<p:tagLst xmlns:p="http://schemas.openxmlformats.org/presentationml/2006/main">
  <p:tag name="PA" val="v5.2.11"/>
</p:tagLst>
</file>

<file path=ppt/tags/tag328.xml><?xml version="1.0" encoding="utf-8"?>
<p:tagLst xmlns:p="http://schemas.openxmlformats.org/presentationml/2006/main">
  <p:tag name="PA" val="v5.2.11"/>
</p:tagLst>
</file>

<file path=ppt/tags/tag329.xml><?xml version="1.0" encoding="utf-8"?>
<p:tagLst xmlns:p="http://schemas.openxmlformats.org/presentationml/2006/main">
  <p:tag name="PA" val="v5.2.1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PA" val="v5.2.11"/>
</p:tagLst>
</file>

<file path=ppt/tags/tag331.xml><?xml version="1.0" encoding="utf-8"?>
<p:tagLst xmlns:p="http://schemas.openxmlformats.org/presentationml/2006/main">
  <p:tag name="PA" val="v5.2.11"/>
</p:tagLst>
</file>

<file path=ppt/tags/tag332.xml><?xml version="1.0" encoding="utf-8"?>
<p:tagLst xmlns:p="http://schemas.openxmlformats.org/presentationml/2006/main">
  <p:tag name="PA" val="v5.2.11"/>
</p:tagLst>
</file>

<file path=ppt/tags/tag333.xml><?xml version="1.0" encoding="utf-8"?>
<p:tagLst xmlns:p="http://schemas.openxmlformats.org/presentationml/2006/main">
  <p:tag name="PA" val="v5.2.11"/>
</p:tagLst>
</file>

<file path=ppt/tags/tag334.xml><?xml version="1.0" encoding="utf-8"?>
<p:tagLst xmlns:p="http://schemas.openxmlformats.org/presentationml/2006/main">
  <p:tag name="PA" val="v5.2.11"/>
</p:tagLst>
</file>

<file path=ppt/tags/tag335.xml><?xml version="1.0" encoding="utf-8"?>
<p:tagLst xmlns:p="http://schemas.openxmlformats.org/presentationml/2006/main">
  <p:tag name="PA" val="v5.2.11"/>
</p:tagLst>
</file>

<file path=ppt/tags/tag336.xml><?xml version="1.0" encoding="utf-8"?>
<p:tagLst xmlns:p="http://schemas.openxmlformats.org/presentationml/2006/main">
  <p:tag name="PA" val="v5.2.11"/>
</p:tagLst>
</file>

<file path=ppt/tags/tag337.xml><?xml version="1.0" encoding="utf-8"?>
<p:tagLst xmlns:p="http://schemas.openxmlformats.org/presentationml/2006/main">
  <p:tag name="PA" val="v5.2.11"/>
</p:tagLst>
</file>

<file path=ppt/tags/tag338.xml><?xml version="1.0" encoding="utf-8"?>
<p:tagLst xmlns:p="http://schemas.openxmlformats.org/presentationml/2006/main">
  <p:tag name="PA" val="v5.2.11"/>
</p:tagLst>
</file>

<file path=ppt/tags/tag339.xml><?xml version="1.0" encoding="utf-8"?>
<p:tagLst xmlns:p="http://schemas.openxmlformats.org/presentationml/2006/main">
  <p:tag name="PA" val="v5.2.1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PA" val="v5.2.11"/>
</p:tagLst>
</file>

<file path=ppt/tags/tag341.xml><?xml version="1.0" encoding="utf-8"?>
<p:tagLst xmlns:p="http://schemas.openxmlformats.org/presentationml/2006/main">
  <p:tag name="PA" val="v5.2.11"/>
</p:tagLst>
</file>

<file path=ppt/tags/tag342.xml><?xml version="1.0" encoding="utf-8"?>
<p:tagLst xmlns:p="http://schemas.openxmlformats.org/presentationml/2006/main">
  <p:tag name="PA" val="v5.2.11"/>
</p:tagLst>
</file>

<file path=ppt/tags/tag343.xml><?xml version="1.0" encoding="utf-8"?>
<p:tagLst xmlns:p="http://schemas.openxmlformats.org/presentationml/2006/main">
  <p:tag name="PA" val="v5.2.11"/>
</p:tagLst>
</file>

<file path=ppt/tags/tag344.xml><?xml version="1.0" encoding="utf-8"?>
<p:tagLst xmlns:p="http://schemas.openxmlformats.org/presentationml/2006/main">
  <p:tag name="PA" val="v5.2.11"/>
</p:tagLst>
</file>

<file path=ppt/tags/tag345.xml><?xml version="1.0" encoding="utf-8"?>
<p:tagLst xmlns:p="http://schemas.openxmlformats.org/presentationml/2006/main">
  <p:tag name="PA" val="v5.2.11"/>
</p:tagLst>
</file>

<file path=ppt/tags/tag346.xml><?xml version="1.0" encoding="utf-8"?>
<p:tagLst xmlns:p="http://schemas.openxmlformats.org/presentationml/2006/main">
  <p:tag name="PA" val="v5.2.11"/>
</p:tagLst>
</file>

<file path=ppt/tags/tag347.xml><?xml version="1.0" encoding="utf-8"?>
<p:tagLst xmlns:p="http://schemas.openxmlformats.org/presentationml/2006/main">
  <p:tag name="PA" val="v5.2.11"/>
</p:tagLst>
</file>

<file path=ppt/tags/tag348.xml><?xml version="1.0" encoding="utf-8"?>
<p:tagLst xmlns:p="http://schemas.openxmlformats.org/presentationml/2006/main">
  <p:tag name="PA" val="v5.2.11"/>
</p:tagLst>
</file>

<file path=ppt/tags/tag349.xml><?xml version="1.0" encoding="utf-8"?>
<p:tagLst xmlns:p="http://schemas.openxmlformats.org/presentationml/2006/main">
  <p:tag name="PA" val="v5.2.1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PA" val="v5.2.11"/>
</p:tagLst>
</file>

<file path=ppt/tags/tag351.xml><?xml version="1.0" encoding="utf-8"?>
<p:tagLst xmlns:p="http://schemas.openxmlformats.org/presentationml/2006/main">
  <p:tag name="PA" val="v5.2.11"/>
</p:tagLst>
</file>

<file path=ppt/tags/tag352.xml><?xml version="1.0" encoding="utf-8"?>
<p:tagLst xmlns:p="http://schemas.openxmlformats.org/presentationml/2006/main">
  <p:tag name="PA" val="v5.2.11"/>
</p:tagLst>
</file>

<file path=ppt/tags/tag353.xml><?xml version="1.0" encoding="utf-8"?>
<p:tagLst xmlns:p="http://schemas.openxmlformats.org/presentationml/2006/main">
  <p:tag name="PA" val="v5.2.11"/>
</p:tagLst>
</file>

<file path=ppt/tags/tag354.xml><?xml version="1.0" encoding="utf-8"?>
<p:tagLst xmlns:p="http://schemas.openxmlformats.org/presentationml/2006/main">
  <p:tag name="PA" val="v5.2.11"/>
</p:tagLst>
</file>

<file path=ppt/tags/tag355.xml><?xml version="1.0" encoding="utf-8"?>
<p:tagLst xmlns:p="http://schemas.openxmlformats.org/presentationml/2006/main">
  <p:tag name="PA" val="v5.2.11"/>
</p:tagLst>
</file>

<file path=ppt/tags/tag356.xml><?xml version="1.0" encoding="utf-8"?>
<p:tagLst xmlns:p="http://schemas.openxmlformats.org/presentationml/2006/main">
  <p:tag name="PA" val="v5.2.11"/>
</p:tagLst>
</file>

<file path=ppt/tags/tag357.xml><?xml version="1.0" encoding="utf-8"?>
<p:tagLst xmlns:p="http://schemas.openxmlformats.org/presentationml/2006/main">
  <p:tag name="PA" val="v5.2.11"/>
</p:tagLst>
</file>

<file path=ppt/tags/tag358.xml><?xml version="1.0" encoding="utf-8"?>
<p:tagLst xmlns:p="http://schemas.openxmlformats.org/presentationml/2006/main">
  <p:tag name="PA" val="v5.2.11"/>
</p:tagLst>
</file>

<file path=ppt/tags/tag359.xml><?xml version="1.0" encoding="utf-8"?>
<p:tagLst xmlns:p="http://schemas.openxmlformats.org/presentationml/2006/main">
  <p:tag name="PA" val="v5.2.1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PA" val="v5.2.11"/>
</p:tagLst>
</file>

<file path=ppt/tags/tag361.xml><?xml version="1.0" encoding="utf-8"?>
<p:tagLst xmlns:p="http://schemas.openxmlformats.org/presentationml/2006/main">
  <p:tag name="PA" val="v5.2.11"/>
</p:tagLst>
</file>

<file path=ppt/tags/tag362.xml><?xml version="1.0" encoding="utf-8"?>
<p:tagLst xmlns:p="http://schemas.openxmlformats.org/presentationml/2006/main">
  <p:tag name="PA" val="v5.2.11"/>
</p:tagLst>
</file>

<file path=ppt/tags/tag363.xml><?xml version="1.0" encoding="utf-8"?>
<p:tagLst xmlns:p="http://schemas.openxmlformats.org/presentationml/2006/main">
  <p:tag name="PA" val="v5.2.11"/>
</p:tagLst>
</file>

<file path=ppt/tags/tag364.xml><?xml version="1.0" encoding="utf-8"?>
<p:tagLst xmlns:p="http://schemas.openxmlformats.org/presentationml/2006/main">
  <p:tag name="PA" val="v5.2.11"/>
</p:tagLst>
</file>

<file path=ppt/tags/tag365.xml><?xml version="1.0" encoding="utf-8"?>
<p:tagLst xmlns:p="http://schemas.openxmlformats.org/presentationml/2006/main">
  <p:tag name="PA" val="v5.2.11"/>
</p:tagLst>
</file>

<file path=ppt/tags/tag366.xml><?xml version="1.0" encoding="utf-8"?>
<p:tagLst xmlns:p="http://schemas.openxmlformats.org/presentationml/2006/main">
  <p:tag name="PA" val="v5.2.11"/>
</p:tagLst>
</file>

<file path=ppt/tags/tag367.xml><?xml version="1.0" encoding="utf-8"?>
<p:tagLst xmlns:p="http://schemas.openxmlformats.org/presentationml/2006/main">
  <p:tag name="PA" val="v5.2.11"/>
</p:tagLst>
</file>

<file path=ppt/tags/tag368.xml><?xml version="1.0" encoding="utf-8"?>
<p:tagLst xmlns:p="http://schemas.openxmlformats.org/presentationml/2006/main">
  <p:tag name="PA" val="v5.2.11"/>
</p:tagLst>
</file>

<file path=ppt/tags/tag369.xml><?xml version="1.0" encoding="utf-8"?>
<p:tagLst xmlns:p="http://schemas.openxmlformats.org/presentationml/2006/main">
  <p:tag name="PA" val="v5.2.1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PA" val="v5.2.11"/>
</p:tagLst>
</file>

<file path=ppt/tags/tag371.xml><?xml version="1.0" encoding="utf-8"?>
<p:tagLst xmlns:p="http://schemas.openxmlformats.org/presentationml/2006/main">
  <p:tag name="PA" val="v5.2.11"/>
</p:tagLst>
</file>

<file path=ppt/tags/tag372.xml><?xml version="1.0" encoding="utf-8"?>
<p:tagLst xmlns:p="http://schemas.openxmlformats.org/presentationml/2006/main">
  <p:tag name="PA" val="v5.2.11"/>
</p:tagLst>
</file>

<file path=ppt/tags/tag373.xml><?xml version="1.0" encoding="utf-8"?>
<p:tagLst xmlns:p="http://schemas.openxmlformats.org/presentationml/2006/main">
  <p:tag name="PA" val="v5.2.11"/>
</p:tagLst>
</file>

<file path=ppt/tags/tag374.xml><?xml version="1.0" encoding="utf-8"?>
<p:tagLst xmlns:p="http://schemas.openxmlformats.org/presentationml/2006/main">
  <p:tag name="PA" val="v5.2.11"/>
</p:tagLst>
</file>

<file path=ppt/tags/tag375.xml><?xml version="1.0" encoding="utf-8"?>
<p:tagLst xmlns:p="http://schemas.openxmlformats.org/presentationml/2006/main">
  <p:tag name="PA" val="v5.2.11"/>
</p:tagLst>
</file>

<file path=ppt/tags/tag376.xml><?xml version="1.0" encoding="utf-8"?>
<p:tagLst xmlns:p="http://schemas.openxmlformats.org/presentationml/2006/main">
  <p:tag name="PA" val="v5.2.11"/>
</p:tagLst>
</file>

<file path=ppt/tags/tag377.xml><?xml version="1.0" encoding="utf-8"?>
<p:tagLst xmlns:p="http://schemas.openxmlformats.org/presentationml/2006/main">
  <p:tag name="PA" val="v5.2.11"/>
</p:tagLst>
</file>

<file path=ppt/tags/tag378.xml><?xml version="1.0" encoding="utf-8"?>
<p:tagLst xmlns:p="http://schemas.openxmlformats.org/presentationml/2006/main">
  <p:tag name="PA" val="v5.2.11"/>
</p:tagLst>
</file>

<file path=ppt/tags/tag379.xml><?xml version="1.0" encoding="utf-8"?>
<p:tagLst xmlns:p="http://schemas.openxmlformats.org/presentationml/2006/main">
  <p:tag name="PA" val="v5.2.1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PA" val="v5.2.11"/>
</p:tagLst>
</file>

<file path=ppt/tags/tag381.xml><?xml version="1.0" encoding="utf-8"?>
<p:tagLst xmlns:p="http://schemas.openxmlformats.org/presentationml/2006/main">
  <p:tag name="PA" val="v5.2.11"/>
</p:tagLst>
</file>

<file path=ppt/tags/tag382.xml><?xml version="1.0" encoding="utf-8"?>
<p:tagLst xmlns:p="http://schemas.openxmlformats.org/presentationml/2006/main">
  <p:tag name="PA" val="v5.2.11"/>
</p:tagLst>
</file>

<file path=ppt/tags/tag383.xml><?xml version="1.0" encoding="utf-8"?>
<p:tagLst xmlns:p="http://schemas.openxmlformats.org/presentationml/2006/main">
  <p:tag name="PA" val="v5.2.11"/>
</p:tagLst>
</file>

<file path=ppt/tags/tag384.xml><?xml version="1.0" encoding="utf-8"?>
<p:tagLst xmlns:p="http://schemas.openxmlformats.org/presentationml/2006/main">
  <p:tag name="PA" val="v5.2.11"/>
</p:tagLst>
</file>

<file path=ppt/tags/tag385.xml><?xml version="1.0" encoding="utf-8"?>
<p:tagLst xmlns:p="http://schemas.openxmlformats.org/presentationml/2006/main">
  <p:tag name="PA" val="v5.2.11"/>
</p:tagLst>
</file>

<file path=ppt/tags/tag386.xml><?xml version="1.0" encoding="utf-8"?>
<p:tagLst xmlns:p="http://schemas.openxmlformats.org/presentationml/2006/main">
  <p:tag name="PA" val="v5.2.11"/>
</p:tagLst>
</file>

<file path=ppt/tags/tag387.xml><?xml version="1.0" encoding="utf-8"?>
<p:tagLst xmlns:p="http://schemas.openxmlformats.org/presentationml/2006/main">
  <p:tag name="PA" val="v5.2.11"/>
</p:tagLst>
</file>

<file path=ppt/tags/tag388.xml><?xml version="1.0" encoding="utf-8"?>
<p:tagLst xmlns:p="http://schemas.openxmlformats.org/presentationml/2006/main">
  <p:tag name="PA" val="v5.2.11"/>
</p:tagLst>
</file>

<file path=ppt/tags/tag389.xml><?xml version="1.0" encoding="utf-8"?>
<p:tagLst xmlns:p="http://schemas.openxmlformats.org/presentationml/2006/main">
  <p:tag name="PA" val="v5.2.1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PA" val="v5.2.11"/>
</p:tagLst>
</file>

<file path=ppt/tags/tag391.xml><?xml version="1.0" encoding="utf-8"?>
<p:tagLst xmlns:p="http://schemas.openxmlformats.org/presentationml/2006/main">
  <p:tag name="PA" val="v5.2.11"/>
</p:tagLst>
</file>

<file path=ppt/tags/tag392.xml><?xml version="1.0" encoding="utf-8"?>
<p:tagLst xmlns:p="http://schemas.openxmlformats.org/presentationml/2006/main">
  <p:tag name="PA" val="v5.2.11"/>
</p:tagLst>
</file>

<file path=ppt/tags/tag393.xml><?xml version="1.0" encoding="utf-8"?>
<p:tagLst xmlns:p="http://schemas.openxmlformats.org/presentationml/2006/main">
  <p:tag name="PA" val="v5.2.11"/>
</p:tagLst>
</file>

<file path=ppt/tags/tag394.xml><?xml version="1.0" encoding="utf-8"?>
<p:tagLst xmlns:p="http://schemas.openxmlformats.org/presentationml/2006/main">
  <p:tag name="PA" val="v5.2.11"/>
</p:tagLst>
</file>

<file path=ppt/tags/tag395.xml><?xml version="1.0" encoding="utf-8"?>
<p:tagLst xmlns:p="http://schemas.openxmlformats.org/presentationml/2006/main">
  <p:tag name="PA" val="v5.2.11"/>
</p:tagLst>
</file>

<file path=ppt/tags/tag396.xml><?xml version="1.0" encoding="utf-8"?>
<p:tagLst xmlns:p="http://schemas.openxmlformats.org/presentationml/2006/main">
  <p:tag name="PA" val="v5.2.11"/>
</p:tagLst>
</file>

<file path=ppt/tags/tag397.xml><?xml version="1.0" encoding="utf-8"?>
<p:tagLst xmlns:p="http://schemas.openxmlformats.org/presentationml/2006/main">
  <p:tag name="PA" val="v5.2.11"/>
</p:tagLst>
</file>

<file path=ppt/tags/tag398.xml><?xml version="1.0" encoding="utf-8"?>
<p:tagLst xmlns:p="http://schemas.openxmlformats.org/presentationml/2006/main">
  <p:tag name="PA" val="v5.2.11"/>
</p:tagLst>
</file>

<file path=ppt/tags/tag399.xml><?xml version="1.0" encoding="utf-8"?>
<p:tagLst xmlns:p="http://schemas.openxmlformats.org/presentationml/2006/main">
  <p:tag name="PA" val="v5.2.1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PA" val="v5.2.11"/>
</p:tagLst>
</file>

<file path=ppt/tags/tag401.xml><?xml version="1.0" encoding="utf-8"?>
<p:tagLst xmlns:p="http://schemas.openxmlformats.org/presentationml/2006/main">
  <p:tag name="PA" val="v5.2.11"/>
</p:tagLst>
</file>

<file path=ppt/tags/tag402.xml><?xml version="1.0" encoding="utf-8"?>
<p:tagLst xmlns:p="http://schemas.openxmlformats.org/presentationml/2006/main">
  <p:tag name="PA" val="v5.2.11"/>
</p:tagLst>
</file>

<file path=ppt/tags/tag403.xml><?xml version="1.0" encoding="utf-8"?>
<p:tagLst xmlns:p="http://schemas.openxmlformats.org/presentationml/2006/main">
  <p:tag name="PA" val="v5.2.11"/>
</p:tagLst>
</file>

<file path=ppt/tags/tag404.xml><?xml version="1.0" encoding="utf-8"?>
<p:tagLst xmlns:p="http://schemas.openxmlformats.org/presentationml/2006/main">
  <p:tag name="PA" val="v5.2.11"/>
</p:tagLst>
</file>

<file path=ppt/tags/tag405.xml><?xml version="1.0" encoding="utf-8"?>
<p:tagLst xmlns:p="http://schemas.openxmlformats.org/presentationml/2006/main">
  <p:tag name="PA" val="v5.2.11"/>
</p:tagLst>
</file>

<file path=ppt/tags/tag406.xml><?xml version="1.0" encoding="utf-8"?>
<p:tagLst xmlns:p="http://schemas.openxmlformats.org/presentationml/2006/main">
  <p:tag name="PA" val="v5.2.11"/>
</p:tagLst>
</file>

<file path=ppt/tags/tag407.xml><?xml version="1.0" encoding="utf-8"?>
<p:tagLst xmlns:p="http://schemas.openxmlformats.org/presentationml/2006/main">
  <p:tag name="PA" val="v5.2.11"/>
</p:tagLst>
</file>

<file path=ppt/tags/tag408.xml><?xml version="1.0" encoding="utf-8"?>
<p:tagLst xmlns:p="http://schemas.openxmlformats.org/presentationml/2006/main">
  <p:tag name="PA" val="v5.2.11"/>
</p:tagLst>
</file>

<file path=ppt/tags/tag409.xml><?xml version="1.0" encoding="utf-8"?>
<p:tagLst xmlns:p="http://schemas.openxmlformats.org/presentationml/2006/main">
  <p:tag name="PA" val="v5.2.1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PA" val="v5.2.11"/>
</p:tagLst>
</file>

<file path=ppt/tags/tag411.xml><?xml version="1.0" encoding="utf-8"?>
<p:tagLst xmlns:p="http://schemas.openxmlformats.org/presentationml/2006/main">
  <p:tag name="PA" val="v5.2.11"/>
</p:tagLst>
</file>

<file path=ppt/tags/tag412.xml><?xml version="1.0" encoding="utf-8"?>
<p:tagLst xmlns:p="http://schemas.openxmlformats.org/presentationml/2006/main">
  <p:tag name="PA" val="v5.2.11"/>
</p:tagLst>
</file>

<file path=ppt/tags/tag413.xml><?xml version="1.0" encoding="utf-8"?>
<p:tagLst xmlns:p="http://schemas.openxmlformats.org/presentationml/2006/main">
  <p:tag name="PA" val="v5.2.11"/>
</p:tagLst>
</file>

<file path=ppt/tags/tag414.xml><?xml version="1.0" encoding="utf-8"?>
<p:tagLst xmlns:p="http://schemas.openxmlformats.org/presentationml/2006/main">
  <p:tag name="PA" val="v5.2.11"/>
</p:tagLst>
</file>

<file path=ppt/tags/tag415.xml><?xml version="1.0" encoding="utf-8"?>
<p:tagLst xmlns:p="http://schemas.openxmlformats.org/presentationml/2006/main">
  <p:tag name="PA" val="v5.2.11"/>
</p:tagLst>
</file>

<file path=ppt/tags/tag416.xml><?xml version="1.0" encoding="utf-8"?>
<p:tagLst xmlns:p="http://schemas.openxmlformats.org/presentationml/2006/main">
  <p:tag name="PA" val="v5.2.11"/>
</p:tagLst>
</file>

<file path=ppt/tags/tag417.xml><?xml version="1.0" encoding="utf-8"?>
<p:tagLst xmlns:p="http://schemas.openxmlformats.org/presentationml/2006/main">
  <p:tag name="PA" val="v5.2.11"/>
</p:tagLst>
</file>

<file path=ppt/tags/tag418.xml><?xml version="1.0" encoding="utf-8"?>
<p:tagLst xmlns:p="http://schemas.openxmlformats.org/presentationml/2006/main">
  <p:tag name="PA" val="v5.2.11"/>
</p:tagLst>
</file>

<file path=ppt/tags/tag419.xml><?xml version="1.0" encoding="utf-8"?>
<p:tagLst xmlns:p="http://schemas.openxmlformats.org/presentationml/2006/main">
  <p:tag name="PA" val="v5.2.1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PA" val="v5.2.11"/>
</p:tagLst>
</file>

<file path=ppt/tags/tag421.xml><?xml version="1.0" encoding="utf-8"?>
<p:tagLst xmlns:p="http://schemas.openxmlformats.org/presentationml/2006/main">
  <p:tag name="PA" val="v5.2.11"/>
</p:tagLst>
</file>

<file path=ppt/tags/tag422.xml><?xml version="1.0" encoding="utf-8"?>
<p:tagLst xmlns:p="http://schemas.openxmlformats.org/presentationml/2006/main">
  <p:tag name="PA" val="v5.2.11"/>
</p:tagLst>
</file>

<file path=ppt/tags/tag423.xml><?xml version="1.0" encoding="utf-8"?>
<p:tagLst xmlns:p="http://schemas.openxmlformats.org/presentationml/2006/main">
  <p:tag name="PA" val="v5.2.11"/>
</p:tagLst>
</file>

<file path=ppt/tags/tag424.xml><?xml version="1.0" encoding="utf-8"?>
<p:tagLst xmlns:p="http://schemas.openxmlformats.org/presentationml/2006/main">
  <p:tag name="PA" val="v5.2.11"/>
</p:tagLst>
</file>

<file path=ppt/tags/tag425.xml><?xml version="1.0" encoding="utf-8"?>
<p:tagLst xmlns:p="http://schemas.openxmlformats.org/presentationml/2006/main">
  <p:tag name="PA" val="v5.2.11"/>
</p:tagLst>
</file>

<file path=ppt/tags/tag426.xml><?xml version="1.0" encoding="utf-8"?>
<p:tagLst xmlns:p="http://schemas.openxmlformats.org/presentationml/2006/main">
  <p:tag name="PA" val="v5.2.11"/>
</p:tagLst>
</file>

<file path=ppt/tags/tag427.xml><?xml version="1.0" encoding="utf-8"?>
<p:tagLst xmlns:p="http://schemas.openxmlformats.org/presentationml/2006/main">
  <p:tag name="PA" val="v5.2.11"/>
</p:tagLst>
</file>

<file path=ppt/tags/tag428.xml><?xml version="1.0" encoding="utf-8"?>
<p:tagLst xmlns:p="http://schemas.openxmlformats.org/presentationml/2006/main">
  <p:tag name="PA" val="v5.2.11"/>
</p:tagLst>
</file>

<file path=ppt/tags/tag429.xml><?xml version="1.0" encoding="utf-8"?>
<p:tagLst xmlns:p="http://schemas.openxmlformats.org/presentationml/2006/main">
  <p:tag name="PA" val="v5.2.1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PA" val="v5.2.11"/>
</p:tagLst>
</file>

<file path=ppt/tags/tag431.xml><?xml version="1.0" encoding="utf-8"?>
<p:tagLst xmlns:p="http://schemas.openxmlformats.org/presentationml/2006/main">
  <p:tag name="PA" val="v5.2.11"/>
</p:tagLst>
</file>

<file path=ppt/tags/tag432.xml><?xml version="1.0" encoding="utf-8"?>
<p:tagLst xmlns:p="http://schemas.openxmlformats.org/presentationml/2006/main">
  <p:tag name="PA" val="v5.2.11"/>
</p:tagLst>
</file>

<file path=ppt/tags/tag433.xml><?xml version="1.0" encoding="utf-8"?>
<p:tagLst xmlns:p="http://schemas.openxmlformats.org/presentationml/2006/main">
  <p:tag name="PA" val="v5.2.11"/>
</p:tagLst>
</file>

<file path=ppt/tags/tag434.xml><?xml version="1.0" encoding="utf-8"?>
<p:tagLst xmlns:p="http://schemas.openxmlformats.org/presentationml/2006/main">
  <p:tag name="KSO_WM_UNIT_PLACING_PICTURE_USER_VIEWPORT" val="{&quot;height&quot;:5355,&quot;width&quot;:10672}"/>
</p:tagLst>
</file>

<file path=ppt/tags/tag435.xml><?xml version="1.0" encoding="utf-8"?>
<p:tagLst xmlns:p="http://schemas.openxmlformats.org/presentationml/2006/main">
  <p:tag name="KSO_WM_UNIT_PLACING_PICTURE_USER_VIEWPORT" val="{&quot;height&quot;:1917,&quot;width&quot;:1986}"/>
</p:tagLst>
</file>

<file path=ppt/tags/tag436.xml><?xml version="1.0" encoding="utf-8"?>
<p:tagLst xmlns:p="http://schemas.openxmlformats.org/presentationml/2006/main">
  <p:tag name="KSO_WM_UNIT_PLACING_PICTURE_USER_VIEWPORT" val="{&quot;height&quot;:2298,&quot;width&quot;:2298}"/>
</p:tagLst>
</file>

<file path=ppt/tags/tag437.xml><?xml version="1.0" encoding="utf-8"?>
<p:tagLst xmlns:p="http://schemas.openxmlformats.org/presentationml/2006/main">
  <p:tag name="KSO_WM_UNIT_PLACING_PICTURE_USER_VIEWPORT" val="{&quot;height&quot;:9718.2,&quot;width&quot;:16839.294488188974}"/>
</p:tagLst>
</file>

<file path=ppt/tags/tag43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3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TABLE_BEAUTIFY" val="smartTable{a3504bfe-9be4-4cbb-8cd9-10c76e4b185a}"/>
</p:tagLst>
</file>

<file path=ppt/tags/tag44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2.xml><?xml version="1.0" encoding="utf-8"?>
<p:tagLst xmlns:p="http://schemas.openxmlformats.org/presentationml/2006/main">
  <p:tag name="KSO_WM_UNIT_TABLE_BEAUTIFY" val="smartTable{a3504bfe-9be4-4cbb-8cd9-10c76e4b185a}"/>
</p:tagLst>
</file>

<file path=ppt/tags/tag44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7.xml><?xml version="1.0" encoding="utf-8"?>
<p:tagLst xmlns:p="http://schemas.openxmlformats.org/presentationml/2006/main">
  <p:tag name="KSO_WM_UNIT_TABLE_BEAUTIFY" val="smartTable{83bf81a0-e9fe-473b-b54e-06f30ac75b50}"/>
  <p:tag name="TABLE_ENDDRAG_ORIGIN_RECT" val="921*351"/>
  <p:tag name="TABLE_ENDDRAG_RECT" val="20*129*921*351"/>
</p:tagLst>
</file>

<file path=ppt/tags/tag44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4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5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5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53.xml><?xml version="1.0" encoding="utf-8"?>
<p:tagLst xmlns:p="http://schemas.openxmlformats.org/presentationml/2006/main">
  <p:tag name="KSO_WM_UNIT_PLACING_PICTURE_USER_VIEWPORT" val="{&quot;height&quot;:8984,&quot;width&quot;:15690}"/>
</p:tagLst>
</file>

<file path=ppt/tags/tag454.xml><?xml version="1.0" encoding="utf-8"?>
<p:tagLst xmlns:p="http://schemas.openxmlformats.org/presentationml/2006/main">
  <p:tag name="KSO_WM_SPECIAL_SOURCE" val="bdnull"/>
</p:tagLst>
</file>

<file path=ppt/tags/tag455.xml><?xml version="1.0" encoding="utf-8"?>
<p:tagLst xmlns:p="http://schemas.openxmlformats.org/presentationml/2006/main">
  <p:tag name="COMMONDATA" val="eyJoZGlkIjoiYWE1N2JhM2ZkYWYxMmIyOTYyMzRmZGExNjNmNTUwMDIifQ=="/>
  <p:tag name="KSO_WPP_MARK_KEY" val="eb4bae4b-5360-49a4-a543-f6ced229f92c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PA" val="v5.2.11"/>
</p:tagLst>
</file>

<file path=ppt/tags/tag64.xml><?xml version="1.0" encoding="utf-8"?>
<p:tagLst xmlns:p="http://schemas.openxmlformats.org/presentationml/2006/main">
  <p:tag name="PA" val="v5.2.11"/>
</p:tagLst>
</file>

<file path=ppt/tags/tag65.xml><?xml version="1.0" encoding="utf-8"?>
<p:tagLst xmlns:p="http://schemas.openxmlformats.org/presentationml/2006/main">
  <p:tag name="PA" val="v5.2.11"/>
</p:tagLst>
</file>

<file path=ppt/tags/tag66.xml><?xml version="1.0" encoding="utf-8"?>
<p:tagLst xmlns:p="http://schemas.openxmlformats.org/presentationml/2006/main">
  <p:tag name="PA" val="v5.2.11"/>
</p:tagLst>
</file>

<file path=ppt/tags/tag67.xml><?xml version="1.0" encoding="utf-8"?>
<p:tagLst xmlns:p="http://schemas.openxmlformats.org/presentationml/2006/main">
  <p:tag name="PA" val="v5.2.11"/>
</p:tagLst>
</file>

<file path=ppt/tags/tag68.xml><?xml version="1.0" encoding="utf-8"?>
<p:tagLst xmlns:p="http://schemas.openxmlformats.org/presentationml/2006/main">
  <p:tag name="PA" val="v5.2.11"/>
</p:tagLst>
</file>

<file path=ppt/tags/tag69.xml><?xml version="1.0" encoding="utf-8"?>
<p:tagLst xmlns:p="http://schemas.openxmlformats.org/presentationml/2006/main">
  <p:tag name="PA" val="v5.2.1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PA" val="v5.2.11"/>
</p:tagLst>
</file>

<file path=ppt/tags/tag71.xml><?xml version="1.0" encoding="utf-8"?>
<p:tagLst xmlns:p="http://schemas.openxmlformats.org/presentationml/2006/main">
  <p:tag name="PA" val="v5.2.11"/>
</p:tagLst>
</file>

<file path=ppt/tags/tag72.xml><?xml version="1.0" encoding="utf-8"?>
<p:tagLst xmlns:p="http://schemas.openxmlformats.org/presentationml/2006/main">
  <p:tag name="PA" val="v5.2.11"/>
</p:tagLst>
</file>

<file path=ppt/tags/tag73.xml><?xml version="1.0" encoding="utf-8"?>
<p:tagLst xmlns:p="http://schemas.openxmlformats.org/presentationml/2006/main">
  <p:tag name="PA" val="v5.2.11"/>
</p:tagLst>
</file>

<file path=ppt/tags/tag74.xml><?xml version="1.0" encoding="utf-8"?>
<p:tagLst xmlns:p="http://schemas.openxmlformats.org/presentationml/2006/main">
  <p:tag name="PA" val="v5.2.11"/>
</p:tagLst>
</file>

<file path=ppt/tags/tag75.xml><?xml version="1.0" encoding="utf-8"?>
<p:tagLst xmlns:p="http://schemas.openxmlformats.org/presentationml/2006/main">
  <p:tag name="PA" val="v5.2.11"/>
</p:tagLst>
</file>

<file path=ppt/tags/tag76.xml><?xml version="1.0" encoding="utf-8"?>
<p:tagLst xmlns:p="http://schemas.openxmlformats.org/presentationml/2006/main">
  <p:tag name="PA" val="v5.2.11"/>
</p:tagLst>
</file>

<file path=ppt/tags/tag77.xml><?xml version="1.0" encoding="utf-8"?>
<p:tagLst xmlns:p="http://schemas.openxmlformats.org/presentationml/2006/main">
  <p:tag name="PA" val="v5.2.11"/>
</p:tagLst>
</file>

<file path=ppt/tags/tag78.xml><?xml version="1.0" encoding="utf-8"?>
<p:tagLst xmlns:p="http://schemas.openxmlformats.org/presentationml/2006/main">
  <p:tag name="PA" val="v5.2.11"/>
</p:tagLst>
</file>

<file path=ppt/tags/tag79.xml><?xml version="1.0" encoding="utf-8"?>
<p:tagLst xmlns:p="http://schemas.openxmlformats.org/presentationml/2006/main">
  <p:tag name="PA" val="v5.2.1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PA" val="v5.2.11"/>
</p:tagLst>
</file>

<file path=ppt/tags/tag81.xml><?xml version="1.0" encoding="utf-8"?>
<p:tagLst xmlns:p="http://schemas.openxmlformats.org/presentationml/2006/main">
  <p:tag name="PA" val="v5.2.11"/>
</p:tagLst>
</file>

<file path=ppt/tags/tag82.xml><?xml version="1.0" encoding="utf-8"?>
<p:tagLst xmlns:p="http://schemas.openxmlformats.org/presentationml/2006/main">
  <p:tag name="PA" val="v5.2.11"/>
</p:tagLst>
</file>

<file path=ppt/tags/tag83.xml><?xml version="1.0" encoding="utf-8"?>
<p:tagLst xmlns:p="http://schemas.openxmlformats.org/presentationml/2006/main">
  <p:tag name="PA" val="v5.2.11"/>
</p:tagLst>
</file>

<file path=ppt/tags/tag84.xml><?xml version="1.0" encoding="utf-8"?>
<p:tagLst xmlns:p="http://schemas.openxmlformats.org/presentationml/2006/main">
  <p:tag name="PA" val="v5.2.11"/>
</p:tagLst>
</file>

<file path=ppt/tags/tag85.xml><?xml version="1.0" encoding="utf-8"?>
<p:tagLst xmlns:p="http://schemas.openxmlformats.org/presentationml/2006/main">
  <p:tag name="PA" val="v5.2.11"/>
</p:tagLst>
</file>

<file path=ppt/tags/tag86.xml><?xml version="1.0" encoding="utf-8"?>
<p:tagLst xmlns:p="http://schemas.openxmlformats.org/presentationml/2006/main">
  <p:tag name="PA" val="v5.2.11"/>
</p:tagLst>
</file>

<file path=ppt/tags/tag87.xml><?xml version="1.0" encoding="utf-8"?>
<p:tagLst xmlns:p="http://schemas.openxmlformats.org/presentationml/2006/main">
  <p:tag name="PA" val="v5.2.11"/>
</p:tagLst>
</file>

<file path=ppt/tags/tag88.xml><?xml version="1.0" encoding="utf-8"?>
<p:tagLst xmlns:p="http://schemas.openxmlformats.org/presentationml/2006/main">
  <p:tag name="PA" val="v5.2.11"/>
</p:tagLst>
</file>

<file path=ppt/tags/tag89.xml><?xml version="1.0" encoding="utf-8"?>
<p:tagLst xmlns:p="http://schemas.openxmlformats.org/presentationml/2006/main">
  <p:tag name="PA" val="v5.2.1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PA" val="v5.2.11"/>
</p:tagLst>
</file>

<file path=ppt/tags/tag91.xml><?xml version="1.0" encoding="utf-8"?>
<p:tagLst xmlns:p="http://schemas.openxmlformats.org/presentationml/2006/main">
  <p:tag name="PA" val="v5.2.11"/>
</p:tagLst>
</file>

<file path=ppt/tags/tag92.xml><?xml version="1.0" encoding="utf-8"?>
<p:tagLst xmlns:p="http://schemas.openxmlformats.org/presentationml/2006/main">
  <p:tag name="PA" val="v5.2.11"/>
</p:tagLst>
</file>

<file path=ppt/tags/tag93.xml><?xml version="1.0" encoding="utf-8"?>
<p:tagLst xmlns:p="http://schemas.openxmlformats.org/presentationml/2006/main">
  <p:tag name="PA" val="v5.2.11"/>
</p:tagLst>
</file>

<file path=ppt/tags/tag94.xml><?xml version="1.0" encoding="utf-8"?>
<p:tagLst xmlns:p="http://schemas.openxmlformats.org/presentationml/2006/main">
  <p:tag name="PA" val="v5.2.11"/>
</p:tagLst>
</file>

<file path=ppt/tags/tag95.xml><?xml version="1.0" encoding="utf-8"?>
<p:tagLst xmlns:p="http://schemas.openxmlformats.org/presentationml/2006/main">
  <p:tag name="PA" val="v5.2.11"/>
</p:tagLst>
</file>

<file path=ppt/tags/tag96.xml><?xml version="1.0" encoding="utf-8"?>
<p:tagLst xmlns:p="http://schemas.openxmlformats.org/presentationml/2006/main">
  <p:tag name="PA" val="v5.2.11"/>
</p:tagLst>
</file>

<file path=ppt/tags/tag97.xml><?xml version="1.0" encoding="utf-8"?>
<p:tagLst xmlns:p="http://schemas.openxmlformats.org/presentationml/2006/main">
  <p:tag name="PA" val="v5.2.11"/>
</p:tagLst>
</file>

<file path=ppt/tags/tag98.xml><?xml version="1.0" encoding="utf-8"?>
<p:tagLst xmlns:p="http://schemas.openxmlformats.org/presentationml/2006/main">
  <p:tag name="PA" val="v5.2.11"/>
</p:tagLst>
</file>

<file path=ppt/tags/tag99.xml><?xml version="1.0" encoding="utf-8"?>
<p:tagLst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lang="zh-CN" altLang="en-US" sz="6000" b="1">
            <a:solidFill>
              <a:schemeClr val="bg1"/>
            </a:solidFill>
            <a:latin typeface="思源黑体 CN Regular" panose="020B0500000000000000" pitchFamily="34" charset="-122"/>
            <a:ea typeface="思源黑体 CN Regular" panose="020B0500000000000000" pitchFamily="34" charset="-122"/>
            <a:cs typeface="Comic Sans MS" panose="030F0702030302020204" pitchFamily="66" charset="0"/>
            <a:sym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13112</Words>
  <Application>WPS Presentation</Application>
  <PresentationFormat>宽屏</PresentationFormat>
  <Paragraphs>1545</Paragraphs>
  <Slides>76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76</vt:i4>
      </vt:variant>
    </vt:vector>
  </HeadingPairs>
  <TitlesOfParts>
    <vt:vector size="100" baseType="lpstr">
      <vt:lpstr>Arial</vt:lpstr>
      <vt:lpstr>SimSun</vt:lpstr>
      <vt:lpstr>Wingdings</vt:lpstr>
      <vt:lpstr>思源黑体 CN Regular</vt:lpstr>
      <vt:lpstr>SimHei</vt:lpstr>
      <vt:lpstr>Comic Sans MS</vt:lpstr>
      <vt:lpstr>Wingdings</vt:lpstr>
      <vt:lpstr>思源黑体 CN Bold</vt:lpstr>
      <vt:lpstr>Microsoft YaHei</vt:lpstr>
      <vt:lpstr>Arial</vt:lpstr>
      <vt:lpstr>Microsoft YaHei Light</vt:lpstr>
      <vt:lpstr>方正兰亭黑简体</vt:lpstr>
      <vt:lpstr>HelveticaExt-Normal</vt:lpstr>
      <vt:lpstr>OPPOSans B</vt:lpstr>
      <vt:lpstr>思源黑体 CN Heavy</vt:lpstr>
      <vt:lpstr>OPPOSans M</vt:lpstr>
      <vt:lpstr>华文细黑</vt:lpstr>
      <vt:lpstr>华文楷体</vt:lpstr>
      <vt:lpstr>Arial Unicode MS</vt:lpstr>
      <vt:lpstr>Calibri</vt:lpstr>
      <vt:lpstr>Times New Roman</vt:lpstr>
      <vt:lpstr>方正喵呜体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Cherries Huynh</cp:lastModifiedBy>
  <cp:revision>1747</cp:revision>
  <dcterms:created xsi:type="dcterms:W3CDTF">2019-06-19T02:08:00Z</dcterms:created>
  <dcterms:modified xsi:type="dcterms:W3CDTF">2022-11-02T16:08:45Z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1033-11.2.0.11380</vt:lpwstr>
  </property>
  <property fmtid="{D5CDD505-2E9C-101B-9397-08002B2CF9AE}" pid="3" name="ICV">
    <vt:lpwstr>3BEAB6AEADD54B46BB8F9B3F83322CDD</vt:lpwstr>
  </property>
</Properties>
</file>